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5.xml" ContentType="application/vnd.openxmlformats-officedocument.presentationml.notesSlide+xml"/>
  <Override PartName="/ppt/ink/ink39.xml" ContentType="application/inkml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51"/>
  </p:notesMasterIdLst>
  <p:sldIdLst>
    <p:sldId id="256" r:id="rId2"/>
    <p:sldId id="258" r:id="rId3"/>
    <p:sldId id="284" r:id="rId4"/>
    <p:sldId id="285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301" r:id="rId13"/>
    <p:sldId id="296" r:id="rId14"/>
    <p:sldId id="299" r:id="rId15"/>
    <p:sldId id="302" r:id="rId16"/>
    <p:sldId id="303" r:id="rId17"/>
    <p:sldId id="298" r:id="rId18"/>
    <p:sldId id="304" r:id="rId19"/>
    <p:sldId id="305" r:id="rId20"/>
    <p:sldId id="306" r:id="rId21"/>
    <p:sldId id="308" r:id="rId22"/>
    <p:sldId id="309" r:id="rId23"/>
    <p:sldId id="310" r:id="rId24"/>
    <p:sldId id="311" r:id="rId25"/>
    <p:sldId id="262" r:id="rId26"/>
    <p:sldId id="324" r:id="rId27"/>
    <p:sldId id="316" r:id="rId28"/>
    <p:sldId id="321" r:id="rId29"/>
    <p:sldId id="322" r:id="rId30"/>
    <p:sldId id="325" r:id="rId31"/>
    <p:sldId id="314" r:id="rId32"/>
    <p:sldId id="327" r:id="rId33"/>
    <p:sldId id="335" r:id="rId34"/>
    <p:sldId id="330" r:id="rId35"/>
    <p:sldId id="337" r:id="rId36"/>
    <p:sldId id="331" r:id="rId37"/>
    <p:sldId id="338" r:id="rId38"/>
    <p:sldId id="332" r:id="rId39"/>
    <p:sldId id="333" r:id="rId40"/>
    <p:sldId id="340" r:id="rId41"/>
    <p:sldId id="345" r:id="rId42"/>
    <p:sldId id="341" r:id="rId43"/>
    <p:sldId id="342" r:id="rId44"/>
    <p:sldId id="347" r:id="rId45"/>
    <p:sldId id="348" r:id="rId46"/>
    <p:sldId id="343" r:id="rId47"/>
    <p:sldId id="344" r:id="rId48"/>
    <p:sldId id="346" r:id="rId49"/>
    <p:sldId id="279" r:id="rId5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C0BA"/>
    <a:srgbClr val="124860"/>
    <a:srgbClr val="F05C5A"/>
    <a:srgbClr val="1FA8AC"/>
    <a:srgbClr val="6FCACB"/>
    <a:srgbClr val="2E3037"/>
    <a:srgbClr val="773435"/>
    <a:srgbClr val="FF9900"/>
    <a:srgbClr val="999FA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289CF3-1640-4180-AFB0-ECFDEC78F6FB}">
  <a:tblStyle styleId="{68289CF3-1640-4180-AFB0-ECFDEC78F6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9:20:23.44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1,'0'7102,"0"-7093,0 173,0-192,0-2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3:05.58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1 257 1153,'0'0'881,"0"0"26,0 0-170,0 0-123,0 0 283,0 0 256,0 0-208,0 0-187,0 0-283,0 0-171,0 0 81,0 0 239,0 0 188,0 0 69,0 0-17,0 0-47,0 0-128,0 0-198,0 0-171,0 6 49,11 100 1600,-11-105-1883,0-1-1,0 0 75,3-49 1196,-3 42-1395,-1 3 25,1 0 1,-1 0 0,1 0-1,0 0 1,0 0-1,0 0 1,1 0-1,-1 0 1,1 1-1,0-1 1,0 0-1,0 0 1,0 1-1,1-1 1,0 0 0,0 1-1,0 0 1,0-1-1,0 1 1,0 0-1,1 0 1,0 0-1,-1 0 1,1 1-1,0-1 1,1 1-1,-1 0 1,0 0 13,65-21-897,-43 68 518,-17 80 433,-8-116 26,3-8-96,-3-1-310,0-11-6384,0-4-3412</inkml:trace>
  <inkml:trace contextRef="#ctx0" brushRef="#br0" timeOffset="7475.962">343 222 1377,'-6'-21'9290,"-9"10"-5038,-58 6-5108,50 7 1810,-5 40-895,16 22-284,56-57-490,38 33 715,-58-47 1185,-13-1-6203,-11 8-1569</inkml:trace>
  <inkml:trace contextRef="#ctx0" brushRef="#br0" timeOffset="11989.543">429 1 609,'0'0'1569,"0"0"-523,0 0-261,0 0-342,0 0 166,0 0 603,0 0 336,0 0-70,0 0-170,0 0-304,0 0-278,-2 6 3476,-5 27-4213,-23 62 667,33 23-314,-3-116-350,1 0-1,0 1 1,-1-1-1,1 0 1,0 0 0,0 0-1,0 0 1,0 0-1,0 0 1,1 0 0,-1-1-1,1 1 1,-1 0-1,1-1 1,-1 1 0,1-1-1,0 1 1,0-1 0,0 0-1,0 0 1,0 0-1,0 0 1,0 0 0,0 0-1,0-1 1,0 1-1,1-1 1,0 1 8,59 2-4847,-44-3 411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3:20.87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15 254 2883,'0'0'1772,"0"0"11,0 0-721,0 0-635,0 0-26,-2-5 181,-5-14 208,2 19 2023,5 194-37,7-203-2429,-1-75 88,-7 77-422,0-1 0,1 1 0,-1-1 0,1 1 0,1 0 0,0-1 0,0 1 1,0-1-1,1 1 0,0 0 0,0 0 0,1 0 0,0 0 0,0 0 0,1 1 0,-1-1 0,2 1-13,0 0-56,0 0 0,0 0 0,1 0 0,0 1 0,0 0 0,1 0 0,-1 0 0,1 1 1,0 0-1,0 1 0,0-1 0,1 1 0,-1 1 0,1-1 0,0 1 0,0 1 0,-1-1 0,1 1 0,4 1 56,-10 2-47,0-1-1,0 1 0,0 1 1,0-1-1,-1 0 0,1 0 0,-1 1 1,1-1-1,-1 1 0,0-1 1,0 1-1,0 0 0,0-1 0,0 1 1,-1 0-1,1 0 0,-1-1 1,0 1-1,0 0 0,0 0 1,0 0-1,0-1 0,-1 1 0,0 2 48,1 7-50,1 92-1413,-42-93-193,30-11 1550,-75 0 384,85 0-353,15 0-149,7-1 442,-14 0-176,0 0 1,0 0-1,0 1 0,0 0 0,0 0 1,0 1-1,0 0 0,-1 0 0,1 0 1,0 1-1,0 0 0,-1 0 0,1 1 1,-1 0-1,0 0 0,0 0 0,0 1 1,0 0-1,0 0 0,-1 1 0,0-1 1,3 4-43,-6-5-266,6 8 556,1-8-3624,1-3-745</inkml:trace>
  <inkml:trace contextRef="#ctx0" brushRef="#br0" timeOffset="547.305">510 254 897,'0'0'1580,"0"0"278,0 0-59,0 0-294,0 0-378,-4-3-156,-59-19 935,59 21-1896,0 1-1,-1 0 1,1 0-1,0 0 1,0 1-1,0-1 1,0 1-1,0 0 1,0 0-1,0 1 1,0-1-1,0 1 1,1 0-1,-1 0 1,0 0-1,1 0 1,0 1-1,-1-1 1,1 1-1,0 0 1,1 0 0,-1 0-1,0 0 1,1 0-1,-1 1 1,1-1-1,0 1 1,1 0-1,-1 0 1,0-1-1,1 1 1,0 0-1,0 0 1,0 0-1,1 0 1,-1 1-1,1-1-9,-1-2-32,1-1-1,0 1 1,-1-1-1,1 1 1,0 0-1,0-1 1,0 1-1,0-1 1,1 1-1,-1 0 1,0-1-1,1 1 1,-1-1-1,1 1 1,-1 0-1,1-1 1,0 0-1,-1 1 1,1-1-1,0 1 1,0-1-1,0 0 1,0 0-1,0 1 1,1-1-1,-1 0 1,0 0-1,0 0 1,1 0-1,-1-1 1,1 1-1,-1 0 1,1 0-1,-1-1 1,1 1-1,-1-1 1,1 1-1,-1-1 1,1 0-1,0 0 1,-1 0-1,1 0 1,0 0-1,-1 0 1,1 0-1,-1 0 1,1-1-1,0 1 1,-1 0-1,1-1 1,-1 0-1,1 0 33,3 1-2,97-11-1670,-50-28-2539,-46 25 1040</inkml:trace>
  <inkml:trace contextRef="#ctx0" brushRef="#br0" timeOffset="3319.267">475 1 577,'0'0'565,"0"0"124,0 0 208,0 0 165,0 0-58,0 10 4470,7 44-4820,11 159 1743,-18-189-2151,31 31 218,-30-52-469,-1-3-27,0 0-27,0 0-16,0 0-165,0 0-699,0 0-1618,0 0-3017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5:19.71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39C0BA"/>
      <inkml:brushProperty name="ignorePressure" value="1"/>
    </inkml:brush>
  </inkml:definitions>
  <inkml:trace contextRef="#ctx0" brushRef="#br0">18 1014,'15'0,"-9"0,1949 0,-3179 0,1022 0,18261 0,-17759 0,-222 0,28 0,-76 0,-6 0,-11758 0,11696 0</inkml:trace>
  <inkml:trace contextRef="#ctx0" brushRef="#br0" timeOffset="1">1 632,'0'3,"0"646,0-532,0 30,0-242,0 82</inkml:trace>
  <inkml:trace contextRef="#ctx0" brushRef="#br1" timeOffset="2">12170 1161,'-4'0,"192"0,6063 0,-6086 0,98 0,-318 0,24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4:15.4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12 946 7207,'0'0'2626,"0"0"-843,0 0 283,0 0-624,0 0-433,0 0-129,-12-8 508,50-67-197,-21 37-1081,-2 0 0,-1-2 0,-2 0 0,-2 0 0,-1-1 0,-3-1 1,-1 1-1,-1-26-110,-1-121 53,14 197-389,49 137 549,-14-66 15,3-1 0,4-3 0,3-3 0,62 57-228,-88-93 23,-1 13 3,-31-54 220,-46-201-6,38-270-309,5 439 34,2 0 0,1 0 1,2 0-1,2 0 0,1 1 0,3-5 35,-8 31-305,2-6 186,-6 10-9712,-14 8 51</inkml:trace>
  <inkml:trace contextRef="#ctx0" brushRef="#br0" timeOffset="915.329">732 693 5958,'0'0'2338,"0"0"-262,0 0-714,0 0-722,0 0-84,2 0 1947,194 0-303,-192 0-2205,-1-1 0,0 1 0,0-1 1,0 1-1,0-1 0,0 0 0,1 0 1,-2 0-1,1-1 0,0 1 0,0-1 1,0 0-1,-1 0 0,1 1 0,-1-2 1,1 1-1,-1 0 0,0 0 0,0-1 1,0 1-1,0-1 0,0 0 0,-1 0 1,1 0-1,-1 1 0,1-1 0,-1 0 1,0-1-1,-1 1 0,1 0 0,0 0 1,-1-1 4,8-113-82,-8 96-53,-41 17-388,29 6 533,1 1 0,0 0 0,0 1-1,0 0 1,0 0 0,0 1 0,1 1 0,0 0 0,0 0-1,0 1 1,1 0 0,0 1 0,0 0 0,1 0-1,0 1 1,1 0 0,0 0 0,0 1 0,1-1-1,0 2 1,1-1 0,0 1 0,0 0 0,1 0 0,1 0-1,0 0 1,0 1 0,1-1 0,1 1 0,0-1-1,1 7-9,-1-1 62,0-13-59,1 0-1,-1-1 1,1 1 0,0 0-1,0 0 1,1 0 0,-1 0-1,1-1 1,-1 1 0,1 0-1,0 0 1,1-1 0,-1 1-1,1-1 1,0 1 0,-1-1-1,1 0 1,1 1 0,1 1-3,9 3-3,0 0-1,1-1 1,0 0 0,0-1 0,1-1 0,-1-1 0,1 0 0,0 0 0,0-2 0,0 0 0,1 0 0,-1-2 0,1 0 0,3-1 3,-18 1-80,-1 0-620,10 0-5097,-6 0 160</inkml:trace>
  <inkml:trace contextRef="#ctx0" brushRef="#br0" timeOffset="1536.046">1431 539 769,'0'0'726,"0"0"470,0 0 90,0 0-58,0 0 267,-5 4 416,-135 166 4839,62-67-5589,21-31-867,55-66-305,2-5-64,0-1-127,0 0-247,0 0-731,0-2-1702,0-9-1704</inkml:trace>
  <inkml:trace contextRef="#ctx0" brushRef="#br0" timeOffset="1905.398">1120 468 961,'0'0'2440,"0"0"69,0 0-395,0 0-556,0 0-276,3 2-241,70 99 3539,84 177-774,-127-226-3886,-57-65-8232,12 4 32</inkml:trace>
  <inkml:trace contextRef="#ctx0" brushRef="#br0" timeOffset="2528.323">1577 147 1153,'0'0'1580,"0"0"70,0 0 133,0 0 80,0 0-64,0 10-144,-11 331 4644,5-300-6086,-34 403 1677,41-442-1892,0-1-1,0 0 1,0 0-1,0 1 1,0-1-1,0 0 1,0 0-1,1 0 0,-1 0 1,0 0-1,1-1 1,-1 1-1,1 0 1,-1-1-1,1 1 0,-1-1 1,1 1-1,0-1 1,-1 0-1,1 1 1,-1-1-1,1 0 0,0 0 1,-1 0-1,1 0 1,0-1-1,-1 1 1,1 0-1,-1-1 1,1 1-1,0-1 3,6 1-6,227-10-1782,-222 0-4501,-12 1 139</inkml:trace>
  <inkml:trace contextRef="#ctx0" brushRef="#br0" timeOffset="3330.505">1534 516 3780,'0'0'2210,"0"0"-315,0 0-699,0 0 176,0 0 229,0 0-101,3 0-288,124 0 1426,-41 0-6643,-61 8-2678,-24 4 2401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0:53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78 207 769,'0'0'1585,"0"0"-207,0 0-124,0 0-37,0 0 144,-5 0 412,2 0-1640,-47 6 10349,31 6-9716,18-12-648,1 0-65,0 0 27,0 0 107,0 0 107,0 0 138,0 0 177,0 0 26,0 0-144,0 0-144,5 8 320,2146-5-21,-1658 4-564,506-16-41,-158-39-73,-672 48 32,-169 0 9,-1 0 1,1 0-1,-1 1 0,1-1 0,-1 1 1,1-1-1,-1 0 0,1 1 1,0-1-1,-1 1 0,1-1 0,0 1 1,-1-1-1,1 1 0,0 0 1,0-1-1,0 1 0,-1-1 0,1 1 1,0-1-1,0 1 0,0 0 1,0-1-1,0 1 0,0-1 1,0 1-1,0 0 0,0-1 0,0 1 1,0 0-1,0-1 0,0 1 1,1-1-1,-1 1 0,0-1 0,0 1 1,1 0-1,-1-1 0,0 1 1,1-1-1,-1 0 0,0 1 0,1-1 1,-1 1-1,1-1 0,-1 1 1,1-1-1,-1 0 0,0 1 0,1-1-9,-8 2-97,0-1 0,-1 0-1,1 0 1,-1-1 0,1 1-1,-1-2 1,1 1 0,0-1 0,-1-1-1,1 0 1,0 0 0,0 0-1,-7-4 98,-57-24-32,-62-36 32,85 23 32,-1-7-26,25 42-49,23 5 16,1 3-5,0 0 0,0 0-11,0 0-37,0 0 6,0 0-17,0 0 0,0 0 16,0 0-21,0 0-21,32 1-54,90 77 164,-32-13 19,72-27-17,-153-14 80,13-13-2899,-75 41 2856,-54 33 59,92-65-49,-61 58 17,13 13 197,92-117-405,30-71-804,-51 60-2218,-5-4-4210,-3 29-535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3:20.0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10 578 2498,'0'0'1912,"0"0"-717,0 0 145,0 0-187,0 0-587,-8 0 353,6-2 1830,46-66 241,-31 55-2628,58-64 95,4 3-1,2 3 0,4 4 1,54-34-457,-114 87 44,1 1 1,0 1-1,1 0 1,0 2-1,1 1 1,0 1-1,0 1 1,1 1-1,0 1 1,0 1-1,0 1 1,19 1-45,-26 6 64,0 0 0,-1 2 0,0-1 0,0 2 0,-1 0 0,0 2 0,0-1 0,-1 2 0,0 0 0,0 1 0,-1 0 0,-1 1 1,0 1-1,0 0 0,-2 0 0,1 2 0,-2-1 0,0 1 0,7 14-64,1 5 93,-2 1 1,0 0-1,-3 1 0,-1 1 0,-1 0 1,-3 1-1,0 0 0,-3 0 1,-1 0-1,-2 1 0,-2-1 1,-2 19-94,1-12 106,2 0 0,1 0 0,3 0 1,2 0-1,1-1 0,3 0 0,1-1 1,16 34-107,-23-65 21,2-1 0,0 0 0,0 0 0,1-1 0,1 0-1,-1 0 1,1-1 0,1 0 0,0 0 0,0-1 0,1-1 0,0 1 0,0-2 0,1 0 0,0 0 0,0-1 0,0 0 0,0-1 0,1-1-21,27 6 69,0-2-1,1-1 1,-1-3 0,1-1 0,18-3-69,-24 1 48,1-1 1,-1-3 0,0 0 0,0-3-1,-1 0 1,1-3 0,-2-1-1,10-5-48,92-48 251,-2-7 0,-4-5 0,113-88-251,-155 106 66,3 4 1,2 5-1,2 3 0,2 4 0,54-13-66,-87 37 48,-61 18 134,-2 0 298,0 0 33,0 0-257,0-20-325,-5-4-812,3 24 795,-6 0-58,-247 32-859,217-23 912,-80-9 240,117 0-175,1 0-12,0 0-26,0 0-27,10 0-63,65 1 174,-29 1-27,0-2 0,0-1 0,0-3 0,-1-2 0,1-1 0,10-6 7,-18 7 11,-37 6-70,-1 0 0,0 0 33,0 0 52,0 2 33,-53 88 229,36-70-250,-120 137 117,116-126-198,21-30-123,0-1-319,6-13-2510,-5-1-2578,-1 7-8003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3:51.287"/>
    </inkml:context>
    <inkml:brush xml:id="br0">
      <inkml:brushProperty name="width" value="0.05" units="cm"/>
      <inkml:brushProperty name="height" value="0.05" units="cm"/>
      <inkml:brushProperty name="color" value="#39C0BA"/>
    </inkml:brush>
  </inkml:definitions>
  <inkml:trace contextRef="#ctx0" brushRef="#br0">308 8 5958,'0'0'683,"0"0"80,0 0-368,0 0-170,0 0 517,0 0 656,0-7 1693,0 6 1073,-10 458 2045,10-322-6893,0-139-728,0-9-1687,-5 9-4406,-4 3-2590</inkml:trace>
  <inkml:trace contextRef="#ctx0" brushRef="#br0" timeOffset="717.915">1 319 4933,'0'0'2215,"0"0"-304,0 0-405,0 0-246,0 0 314,3 1-74,172 4 2024,-119-7-3013,0-2 0,-1-2 0,1-3 0,6-4-511,98-6 1287,-159 19-871,-1 0-69,0 0-48,0 0-107,0 0-122,0 0-92,0 0-31,0 0 16,-47 10-9140,5 2-4580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2 116 609,'0'0'662,"0"0"90,0 0 92,0 0 250,0 0 203,-1-5 1538,6-4-2723,0 1 0,0-1 0,1 1 0,1 1 1,-1-1-1,1 1 0,1 1 0,-1-1 0,1 1 0,0 0 0,0 1 0,1 0 0,0 0 0,0 1 1,5-2-113,-11 6 20,-1 1 0,1-1 0,-1 1 1,0 0-1,1-1 0,-1 1 0,0 1 1,0-1-1,0 0 0,0 0 0,0 1 1,0-1-1,0 1 0,0 0 0,0-1 1,-1 1-1,1 0 0,-1 0 0,1 0 1,-1 0-1,0 0 0,0 1 0,0-1 1,0 0-1,0 0 0,0 1 0,-1-1 1,1 1-21,6 11 95,73 71 139,-78-84-234,0 0-1,0-1 0,-1 1 0,1 0 0,0-1 0,0 0 1,0 1-1,0-1 0,0 0 0,0 0 0,0 0 0,0 0 1,0 0-1,0-1 0,0 1 0,0-1 0,0 1 0,0-1 1,0 0-1,0 0 0,0 0 0,0 0 0,-1 0 0,1 0 1,-1 0-1,1 0 0,0-1 0,-1 1 0,0-1 0,1 1 1,-1-1-1,0 0 1,23-34-497,15-55-3533,-39 85-1255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264 363 1954,'0'0'2349,"0"0"-742,0 0-775,0 0-335,0 0-33,-6 58 107,-21 191 230,-9-37 972,-19 25-455,55-333-9085,0 42 3368</inkml:trace>
  <inkml:trace contextRef="#ctx0" brushRef="#br0" timeOffset="1">1 581 288,'0'0'1543,"0"0"-470,0 0-43,0 0 27,0 0 80,0-5-96,-1 3-972,1-1-1,0 1 1,0-1-1,1 1 1,-1-1-1,1 1 1,-1-1-1,1 1 0,0-1 1,0 1-1,0 0 1,0-1-1,0 1 1,0 0-1,1 0 1,-1 0-1,1 0 0,0 0 1,-1 0-1,1 0 1,0 1-1,0-1 1,0 0-1,0 1 1,0 0-1,1-1 0,-1 1 1,1 0-69,33-17 130,0 2-1,2 1 1,0 2 0,0 1 0,1 3-1,1 1 1,-1 1 0,1 3-1,0 1 1,23 2-130,-62 2-12,1 0 0,0 1 0,-1-1 1,1 0-1,-1 1 0,1-1 0,-1 1 0,1-1 0,-1 1 0,0 0 0,0-1 0,0 1 0,0 0 0,0 0 0,-1 0 1,1 0-1,0 0 0,-1 0 0,1 0 0,-1 0 0,0 0 0,0 0 0,0 0 0,0 0 0,0 0 0,0 0 0,0 0 1,-1 0-1,1 0 0,-1 0 0,1 0 0,-1 1 12,0 10 34,-3 3-10,0 1 1,-1-1-1,-1 0 0,-1-1 0,0 1 1,-1-1-1,-1-1 0,0 0 1,-1 0-1,-1 0 0,0-2 0,0 1 1,-1-1-1,-1-1 0,0 0 0,-1-1 1,0-1-1,0 0 0,-1 0 0,0-2 1,0 0-1,-6 1-24,10-11-4762,13-12 1645</inkml:trace>
  <inkml:trace contextRef="#ctx0" brushRef="#br0" timeOffset="2">639 0 769,'0'0'1457,"0"0"-384,0 0-331,0 0 6,0 0 116,7 25-212,-5-16-575,31 184 1367,-47 61-360,1-194-889,-20 184 427,33-242-772,0-2-619,0-3-1297,0-7-1441</inkml:trace>
  <inkml:trace contextRef="#ctx0" brushRef="#br0" timeOffset="3">1099 414 1922,'0'0'1655,"0"0"-251,0 0-385,0 0-207,0 0-188,-12 1-100,5-1-500,0 1 1,-1-1-1,1 2 1,0-1 0,0 1-1,0 0 1,0 0 0,0 1-1,0 0 1,1 0 0,-1 1-1,1 0 1,-3 2-25,-5 4 60,0 0 0,1 1 0,0 0 0,0 1 0,1 0 1,1 1-1,1 1 0,-1 0 0,2 0 0,0 1 0,1 0 0,0 0 0,1 1 1,1 0-1,1 1 0,0-1 0,1 1 0,1 0 0,0 4-60,3-13-21,-1-7 12,1 1 1,-1-1 0,1 1 0,-1-1 0,1 1-1,0 0 1,0-1 0,0 1 0,0-1 0,0 1 0,0-1-1,0 1 1,1 0 0,-1-1 0,0 1 0,1-1-1,0 1 1,-1-1 0,1 1 0,0-1 0,-1 0-1,1 1 1,0-1 0,0 0 0,0 0 0,0 1 0,1-1-1,-1 0 1,0 0 0,0 0 0,1 0 0,-1-1-1,0 1 1,1 0 0,-1 0 0,1-1 0,-1 1 0,1-1-1,-1 1 1,1-1 0,0 0 0,-1 0 0,1 0 8,3 1 49,1 0 0,-1-1 1,1 0-1,-1-1 0,1 1 1,-1-1-1,1 0 1,-1 0-1,1-1 0,-1 1 1,0-1-1,0-1 1,0 1-1,0-1 0,0 1 1,-1-1-1,1-1 0,-1 1 1,0-1-1,1 1 1,-2-1-1,1 0 0,0-1 1,-1 1-1,0-1 0,0 1 1,0-1-1,0-2-49,78-199 657,-81 226-1122,0 235 1015,0-254-811,0-1-396,25-1-4420,-7-5 1661</inkml:trace>
  <inkml:trace contextRef="#ctx0" brushRef="#br0" timeOffset="4">1426 376 0,'0'0'838,"0"0"262,0 0 475,0 0 10,0 0-357,-6 7-502,-115 148 1447,112-136-2107,2 1 1,0 0 0,1 0 0,2 0-1,0 1 1,0 0 0,2 0 0,1 0-1,1 0 1,0 4-67,1-22-3,-1-1 0,1 1 0,0 0 0,-1 0 1,1-1-1,0 1 0,1 0 0,-1-1 0,0 1 0,1-1 0,-1 0 0,1 1 0,0-1 1,0 0-1,0 0 0,0 0 0,0 0 0,0 0 0,1-1 0,-1 1 0,1-1 1,-1 1-1,1-1 0,-1 0 0,1 0 0,0 0 0,0 0 0,-1-1 0,1 1 0,0-1 1,0 0-1,0 1 0,0-1 0,-1-1 0,2 1 3,104-18 742,-28-59-2557,-66 53-1458</inkml:trace>
  <inkml:trace contextRef="#ctx0" brushRef="#br0" timeOffset="5">1854 427 1634,'0'0'469,"0"0"-207,0 0-134,0-4 251,-1-8 29,-1-10 4923,-18 22-3612,10 2-1664,1 0 0,-1 1 0,0 1 0,1 0 0,0 0 0,0 1 0,0 0 0,1 0 0,0 1 0,0 0 0,0 0 0,0 1 0,1 0 0,0 1 0,1 0-55,-17 13 72,14-14-70,-1 1 0,2 0 1,-1 0-1,1 1 0,0 0 1,1 0-1,0 1 1,1 0-1,0 0 0,0 0 1,1 1-1,1 0 0,0 0 1,0 0-1,1 1 1,0-1-1,1 1 0,0 3-2,3-13-8,1 1-1,-1-1 0,1 0 0,-1 0 0,1 0 1,0 0-1,0 0 0,0 0 0,0 0 0,0-1 1,0 1-1,0-1 0,1 0 0,-1 1 0,0-1 1,1 0-1,-1 0 0,1-1 0,0 1 0,-1 0 0,1-1 1,0 1-1,-1-1 0,1 0 0,0 0 0,-1 0 1,1-1-1,0 1 0,-1 0 0,1-1 0,-1 0 1,1 0-1,0 0 9,13 1 66,-8-4-32,0 1 0,0-2 0,0 1 0,0-1 0,-1 0 0,0-1 0,0 1 0,0-2 0,-1 1 0,0-1 0,0 1 0,0-2 0,-1 1 0,0-1 0,-1 1 0,0-1 0,0-1 0,0 1 0,-1 0 0,1-7-34,1 5 19,48-114 307,-52 123-337,-1 286-1270,0-285-112,2 0-1228,10-3-1581</inkml:trace>
  <inkml:trace contextRef="#ctx0" brushRef="#br0" timeOffset="6">2136 222 96,'0'0'1847,"0"0"-48,0 0-58,0 0-263,0 0-597,0 0-128,-2 12-315,-52 154 741,53-163-1178,0-1 0,0 1 0,0 0 0,0-1 0,0 1 0,0 0 0,1 0 0,0-1 0,-1 1 0,1 0 0,0 0 0,0-1 0,1 1 0,-1 0 0,1 0 0,-1 0 0,1-1 0,0 1 0,0-1 0,0 1 0,0 0 0,0-1 0,1 0 0,-1 1 0,1-1 0,0 0 0,-1 0 0,1 0 0,0 0 0,0 0 0,0 0 0,1 0 0,-1-1 0,0 1 0,1-1 0,-1 1 0,1-1 0,1 0-1,90 31 320,-91-29-304,0 0 0,0 0 1,0 0-1,0 1 0,-1-1 0,0 1 0,1 0 0,-1-1 1,-1 1-1,1 0 0,0 0 0,-1 1 0,0-1 0,0 0 1,0 0-1,-1 0 0,1 1 0,-1-1 0,0 0 0,0 1 1,-1-1-1,1 0 0,-1 1 0,0-1 0,0 0 0,0 0 1,-1 0-1,1 0 0,-1 0 0,0 0 0,0 0 0,-1-1 1,1 1-1,-1-1 0,-1 2-16,-159 90 53,118-66-3395,29-11-2487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1 404 641,'0'0'971,"0"0"-608,0 0-155,0 0 225,0 0 480,0 0 496,0 0 75,7-2 246,17-16-1511,-1 0-1,0-1 1,-2-2 0,0 0 0,-1-1 0,-1-1 0,-1-1 0,-2 0 0,0-2-1,1-3-218,88-125 230,-103 151-219,-4 116 104,-4 0 1,-5-1 0,-12 39-116,-5 57 90,16-178-10,4-19-2460,8-11-1021</inkml:trace>
  <inkml:trace contextRef="#ctx0" brushRef="#br0" timeOffset="1">632 176 929,'0'0'667,"0"0"-53,0 0-128,0 0 37,0 0 166,0 0-107,-1 4-150,-54 163 1159,42-120-1478,1 0 0,3 0 0,1 1 1,3 1-1,1 29-113,6-75 32,1 1-1,-1-1 1,1 0 0,0 0 0,0 0 0,0 0 0,0-1 0,1 1-1,-1-1 1,1 0 0,-1 0 0,1 0 0,0 0 0,0-1 0,0 0 0,0 1-1,0-1 1,0-1 0,0 1 0,0 0 0,0-1 0,0 0 0,0 0-1,1 0 1,-1-1 0,0 1 0,0-1 0,0 0 0,0 0 0,0-1-1,0 1 1,2-2-32,7-2 96,-1-1-1,0 0 0,0 0 0,0-1 0,-1-1 1,0 0-1,0 0 0,-1-1 0,0-1 0,-1 0 1,0 0-1,0 0 0,-1-1 0,-1-1 0,0 1 1,0-1-1,-1 0 0,-1-1 0,0 0 0,0 1 1,-2-1-1,1-1 0,-2 1 0,1-9-95,4-149 1244,-8 165-1264,-1 0-1,0-1 1,0 2 0,0-1 0,-1 0-1,0 0 1,0 1 0,-1 0-1,0-1 1,0 1 0,0 1 0,0-1-1,-1 0 1,1 1 0,-1 0 0,0 0-1,0 1 1,-1-1 0,1 1-1,-1 0 1,0 1 0,0-1 0,0 1-1,0 0 1,0 1 0,-5-1 20,-105-2-3712,76 20 136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9:21:10.948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1,'0'7813,"0"-7803,0 190,0-212,0-1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0 743 128,'1'-5'135,"1"0"0,0 0 0,0 0 0,0 1 0,0-1 0,1 1 0,0 0 0,0-1 1,0 1-1,0 0 0,0 1 0,1-1 0,0 1 0,0 0 0,0-1 0,0 1-135,18-18 647,152-235 4232,14-41-4206,-191 326-171,-161 265-337,120-190-98,4 3 0,-15 75-67,49-143-96,6-38-193,0-1-389,0-4-704,1-21-1133,2-17-597</inkml:trace>
  <inkml:trace contextRef="#ctx0" brushRef="#br0" timeOffset="1">503 181 96,'0'0'1153,"0"0"-523,0 0-208,0 0-97,0 0 225,-21 42 64,-67 136-85,73-148-378,1 1-1,1 0 1,2 0 0,1 1 0,2 1 0,1-1-1,1 1 1,1 3-151,3 53 139,2-87-144,0 0-1,0 0 0,0 0 1,1 0-1,-1 0 1,1 0-1,-1 0 1,1 0-1,0 0 1,-1-1-1,1 1 1,0 0-1,0 0 1,0-1-1,1 1 1,-1-1-1,0 1 1,1-1-1,-1 1 1,1-1-1,-1 0 0,1 1 1,-1-1-1,1 0 1,0 0-1,0 0 1,0-1-1,0 1 1,-1 0-1,1-1 1,0 1-1,0-1 1,0 0-1,0 1 1,0-1-1,0 0 1,0 0-1,0 0 1,0-1-1,0 1 1,0 0-1,0-1 0,1 0 6,85-33 14,-70 17 116,-1 0 0,-1 0 1,0-2-1,-1 0 0,-1-1 1,-1 0-1,-1-1 0,-1 0 1,-1-1-1,-1 0 0,0-1 1,-2 0-1,-1 0 0,0-1 1,-2 0-1,-1 1 0,0-22-130,-2 25 257,1 14-199,-1 1 1,1-1-1,-1 0 0,0 0 0,-1 0 0,0 0 1,0 0-1,0 0 0,0 0 0,-1 0 0,0 0 1,0 0-1,-1 0 0,0 0 0,0 0 0,0 1 1,-1-1-1,1 1 0,-1 0 0,-1 0 0,1 0 1,-1 0-1,0 0 0,0 1 0,0 0 0,0-1 1,-1 2-1,0-1 0,0 0 0,0 1 0,0 0 1,-5-2-59,0 5-187,0 0 0,0 1 1,0 0-1,0 1 0,1 0 1,-1 0-1,0 1 1,1 0-1,0 1 0,0 0 1,0 1-1,0-1 1,0 2-1,1-1 0,0 1 1,0 1-1,1-1 0,0 1 1,0 0-1,0 1 1,1 0-1,0 0 0,1 0 1,-4 8 186,-31 45-4399</inkml:trace>
  <inkml:trace contextRef="#ctx0" brushRef="#br0" timeOffset="2">1280 165 160,'0'0'1730,"0"0"-225,0 0-127,0 0-578,0 0-383,0 0 351,-161 221-287,108-160-1,17-3 33,-3-10-289,11-6-128,3-4-64,3-12-32,8-10 0,3 3-256,-3-12-1089,7-4-673,3-3-737</inkml:trace>
  <inkml:trace contextRef="#ctx0" brushRef="#br0" timeOffset="3">888 290 1954,'0'0'801,"0"0"-33,0 0-100,0 0 122,0 0 203,14 7-38,3 2-697,0 1-1,0 1 1,-1 0 0,-1 1-1,0 1 1,-1 0-1,0 1 1,9 12-258,156 222 1222,-174-258-2567,-20-14-1692</inkml:trace>
  <inkml:trace contextRef="#ctx0" brushRef="#br0" timeOffset="4">1736 17 897,'0'0'1415,"0"0"26,0 0-101,0 0-603,0 0-503,-9 21 1,5-13-213,-6 14 199,0 0 0,2 0 1,0 1-1,2 0 0,0 0 0,1 1 0,1 13-221,2-20 105,1-13-97,0 0 0,0 0 0,0 0 0,1 0 0,-1 0-1,1 0 1,0 0 0,0 1 0,1-1 0,-1 0 0,1 0-1,0 0 1,0 0 0,0 0 0,0 0 0,1 0 0,0 0-1,0-1 1,0 1 0,0-1 0,0 1 0,1-1 0,-1 0-1,2 1-7,8-3 35,-1-1 0,1 0 0,0 0 0,0-1 0,0-1 0,-1 0 0,1-1 0,-1 0-1,1-1 1,-1 0 0,0 0 0,-1-2 0,1 1 0,-1-1 0,0 0 0,0-1 0,-1-1-1,0 1 1,0-1 0,-1-1 0,0 0 0,0 0 0,-1 0 0,0-1 0,-1 0 0,0 0-1,-1-1 1,3-6-35,-4 8 73,1 0-1,-1 0 0,-1-1 0,0 0 1,0 0-1,-1 0 0,0 0 0,-1 0 1,0 0-1,0 0 0,-1 0 0,-1-1 1,1 1-1,-2 0 0,1 0-72,-2 7 20,1 1 0,0 0-1,0-1 1,-1 1 0,1 0 0,-1 0 0,1 1-1,-1-1 1,0 1 0,0-1 0,0 1 0,0 0-1,0 0 1,0 0 0,0 0 0,0 1 0,0-1-1,0 1 1,-1 0 0,1 0 0,0 0 0,0 0-1,0 0 1,0 1 0,-1 0 0,1-1 0,-2 2-20,-5-1-1,-3 2-50,-1 1 1,0 0 0,1 1-1,0 1 1,0 0 0,1 0-1,0 2 1,0-1-1,0 2 1,1-1 0,0 2-1,1-1 1,0 1 0,0 1-1,1 0 1,-5 9 50,8-12-196,-1 1 0,2 0 0,-1 0 0,1 1 0,1 0 0,0-1-1,0 2 1,1-1 0,0 0 0,1 1 0,0-1 0,0 1 0,1 0 0,1-1 0,0 1 0,0 0 0,1 0 0,1 3 196,-1-12-35,0 1 0,0-1 0,0 1 0,0-1 0,1 1-1,-1-1 1,1 0 0,-1 1 0,1-1 0,0 0 0,0 0 0,0 0 0,0-1 0,0 1-1,0 0 1,1-1 0,-1 0 0,0 1 0,1-1 0,-1 0 0,1 0 0,0 0 0,-1 0-1,1-1 1,0 1 0,-1-1 0,1 0 0,0 0 0,0 0 0,-1 0 0,1 0 0,0 0-1,0-1 1,-1 1 0,1-1 0,0 0 35,2 1-33,-3-1 55,0 0 1,0 0-1,0-1 1,0 1-1,0-1 1,0 1-1,0-1 1,-1 0-1,1 0 0,-1 1 1,1-1-1,-1 0 1,0 0-1,1-1 1,-1 1-1,0 0 1,0 0-1,-1 0 1,1-1-1,0 1 0,-1-1 1,1 1-1,-1 0 1,0-1-1,0 1 1,0-1-1,0 1 1,0 0-1,-1-1-22,-21 5 609,12 4-590,1 0 0,-1 1 0,2 0 0,-1 0 0,1 1 0,0 0 0,1 0 0,0 1 0,0 0 1,1 0-1,-4 6-19,8-11 3,-5 7 7,1 0-1,0 0 0,0 0 1,2 0-1,-1 1 0,1 0 1,1 0-1,0 0 0,1 0 1,1 0-1,-1 1 0,2-1 1,0 1-1,0-1 0,1 0 1,1 5-10,2-13 17,-1 0-1,1 0 1,0 0 0,0 0 0,0-1 0,1 0-1,-1 0 1,1 0 0,0-1 0,0 1 0,0-1 0,0 0-1,0-1 1,0 1 0,0-1 0,0 0 0,1 0-1,-1-1 1,1 1 0,-1-1 0,0 0 0,1-1 0,-1 1-1,0-1 1,3-1-17,2 2 98,-1-1-46,0 0 0,1 0 0,-2-1 0,1 0 0,0-1 0,0 0 0,-1-1 0,1 1 0,-1-2 0,0 1 1,-1-1-1,1 0 0,-1-1 0,0 1 0,0-2 0,0 1 0,-1-1 0,0 0 0,0 0 0,-1 0 0,0-1 0,0 0-52,4-6 120,-1-1 0,0 0-1,-2-1 1,1 0-1,-2 0 1,0 0-1,-1 0 1,0-1-1,-1 0 1,-1 0 0,-1-10-120,-2 23 31,0 1 0,-1 0 1,1 0-1,-1 0 1,0 0-1,0 0 0,0 0 1,0 1-1,-1-1 1,1 1-1,-1-1 0,1 1 1,-1 0-1,0 0 1,0 0-1,0 0 1,0 1-1,0-1 0,-1 1 1,1 0-1,0 0 1,-1 0-1,1 0 0,0 0 1,-1 1-1,1 0 1,-1-1-1,1 1 0,-1 1 1,1-1-1,-1 0 1,1 1-1,-1 0 0,1 0 1,0 0-1,-1 0 1,1 1-32,-13-1 12,2 1-148,1 1 0,0 0 0,0 1 1,0 1-1,0 0 0,1 1 0,0 0 0,0 1 0,0 0 0,1 1 1,0 0-1,-2 4 136,-36 22-3425,21-17-1973</inkml:trace>
  <inkml:trace contextRef="#ctx0" brushRef="#br0" timeOffset="5">2492 46 2210,'0'0'913,"0"0"539,0 0-133,0 0-588,0 0-213,-18 11 213,6-5-594,0 0-24,1 1-1,0 0 0,0 0 0,0 1 1,1 1-1,0 0 0,1 0 0,0 0 1,1 1-1,-1 1 0,1 1-112,-6 9 77,2 1 1,0 1-1,1-1 1,2 2-1,0-1 1,2 1-1,0 1 0,2-1 1,0 1-1,0 20-77,5 61-32,2-102 27,0 0-1,0 1 1,1-2-1,-1 1 1,1 0-1,0 0 1,0-1-1,0 1 1,0-1-1,1 0 1,-1 0-1,1-1 1,0 1-1,0-1 1,0 1 0,0-1-1,0 0 1,1-1-1,-1 1 1,0-1-1,1 0 1,-1 0-1,1 0 1,0-1-1,-1 1 1,1-1-1,-1 0 1,1-1-1,0 1 1,-1-1-1,1 0 1,-1 0-1,1 0 1,-1 0-1,0-1 1,1 0 0,-1 0-1,0 0 1,1-1 5,9-6 21,0-1 0,-1-1 1,0 0-1,-1 0 0,0-1 1,0-1-1,-2 0 0,0 0 1,0-1-1,-1 0 0,-1-1 1,0 0-1,-1 0 1,1-4-22,0-7 96,-1 0 0,0-1 1,-2 1-1,-1-1 0,-2 0 1,0 0-1,-2 0 1,-2-21-97,1 1 147,2 45-145,-1 0 0,0 0 0,0 0 0,0 1 1,0-1-1,-1 0 0,1 0 0,0 0 0,-1 0 0,1 0 0,-1 1 1,0-1-1,1 0 0,-1 0 0,0 1 0,0-1 0,0 1 1,-1-1-1,1 1 0,0-1 0,0 1 0,-1 0 0,1-1 1,-1 1-1,1 0 0,-1 0 0,0 0 0,1 0 0,-1 0 0,0 1 1,1-1-1,-1 0 0,0 1 0,0-1 0,0 1 0,0 0 1,0 0-1,0 0 0,1 0 0,-1 0 0,0 0 0,0 0 1,0 0-1,0 1 0,0-1 0,0 1 0,1-1-2,-15 4-326,1 1-1,1 0 0,-1 1 1,1 0-1,0 1 0,0 1 1,1 0-1,0 1 0,0 0 1,1 1-1,0 1 0,1 0 1,0 0-1,1 1 0,-3 5 327,7-11-438,-37 48-4420</inkml:trace>
  <inkml:trace contextRef="#ctx0" brushRef="#br0" timeOffset="6">2731 123 641,'0'0'1259,"0"0"-186,0 0 65,0 0-28,0 0-443,-9 10-373,-11 10-179,0 0 0,2 1 0,1 1 0,0 1 0,2 1 0,0 0 0,2 1-1,1 0 1,1 1 0,1 0 0,1 1 0,1 0 0,2 0 0,1 1 0,-1 10-115,6-27-6,0-9 4,-1 0 1,1 1-1,-1-1 1,1 0-1,0 0 1,0 1-1,0-1 1,0 0-1,0 0 1,0 1-1,1-1 1,-1 0-1,1 0 1,0 0-1,-1 0 1,1 1-1,0-1 1,0 0-1,1 0 1,-1-1-1,0 1 1,1 0-1,-1 0 1,1-1-1,-1 1 1,1 0-1,0-1 1,-1 0-1,1 1 1,0-1-1,0 0 1,0 0-1,0 0 1,0 0-1,1 0 2,9 0 8,1 1-1,0-2 0,-1 0 0,1 0 0,0-1 0,-1 0 0,1-1 0,-1-1 0,1 0 1,-1-1-1,0 0 0,0-1 0,-1 0 0,1-1 0,-1 0 0,0-1 0,-1 0 1,0-1-1,0 0 0,0 0 0,-1-1 0,-1 0 0,1-1 0,-2 0 0,1 0 0,-1-1 1,-1 0-1,0 0 0,0-1 0,-1 1 0,-1-1 0,0 0 0,0-1 0,-1 1 1,-1 0-1,1-12-7,10-177 1745,-14 198-1733,0 1-1,-1 0 0,0-1 0,1 1 1,-1 0-1,0 0 0,0 0 0,-1 0 1,1 1-1,0-1 0,0 0 0,-1 1 1,1 0-1,-1-1 0,0 1 0,1 0 1,-1 1-1,0-1 0,1 0 0,-1 1 1,0-1-1,0 1 0,0 0 0,1 0 1,-1 0-1,0 0 0,0 0 0,0 1 1,1-1-1,-1 1 0,0 0 0,1 0 1,-1 0-1,0 0 0,1 0 0,-1 1 1,0 0-12,-12 5-180,1 1 0,0 0 0,0 1 0,0 1 1,2 0-1,-1 1 0,1 0 0,0 1 0,-1 3 180,-2 0-485,-26 30-2184,13-6-1255</inkml:trace>
  <inkml:trace contextRef="#ctx0" brushRef="#br0" timeOffset="7">3116 107 1377,'0'0'1714,"0"0"-529,0 0-27,0 0-266,0 0-134,-8 9 619,-11 16-1212,1 2-1,1 0 0,2 1 1,1 1-1,1 0 0,2 1 0,0 0 1,3 0-1,-3 13-164,-5 161 11,16-201-14,0 0-1,-1-1 1,1 1 0,0 0 0,0 0 0,1 0 0,-1 0 0,0 0 0,1-1-1,0 1 1,0 0 0,0 0 0,0-1 0,0 1 0,0-1 0,1 1 0,-1-1 0,1 1-1,0-1 1,-1 0 0,1 0 0,0 0 0,1 0 0,-1 0 0,0 0 0,0 0-1,1-1 1,-1 1 0,1-1 0,-1 0 0,1 0 0,0 0 0,0 0 0,-1 0-1,1-1 1,0 1 0,0-1 0,0 1 0,0-1 0,-1 0 0,1 0 3,7 0-9,-1 0 0,0 0 0,0-1 1,0 0-1,0-1 0,0 0 0,0 0 1,0-1-1,0 0 0,-1-1 0,0 1 1,1-2-1,-1 1 0,-1-1 0,1 0 1,-1-1-1,0 0 0,0 0 0,0-1 1,-1 1-1,0-1 0,0-1 0,-1 1 1,0-1-1,2-4 9,6-10 131,-1 0 1,-1 0-1,-1-1 0,-1 0 1,0-1-1,-2 0 1,-1 0-1,-1-1 0,-1 1 1,-2-1-1,0 0 1,-1 0-1,-3-18-131,2 35 67,2 3-55,-2 0-1,1 0 1,0 0-1,-1 0 1,0 0-1,0 0 1,-1 0 0,1 0-1,-1 0 1,0 0-1,-1 1 1,1-1-1,-1 0 1,0 1-1,0-1 1,0 1 0,-1-1-1,1 1 1,-1 0-1,0 0 1,0 0-1,-1 0 1,1 1-1,-1-1 1,0 1 0,0 0-1,-1-1-11,-3 3-143,0-1 0,0 1 0,1 1-1,-1-1 1,0 1 0,0 1 0,0 0 0,0 0 0,0 0-1,1 1 1,-1 0 0,1 0 0,-1 1 0,1 0 0,0 0-1,0 1 1,0 0 0,0 0 0,1 1 0,0 0 0,0 0-1,-5 5 144,-60 54-4121</inkml:trace>
  <inkml:trace contextRef="#ctx0" brushRef="#br0" timeOffset="8">3665 258 96,'0'0'1249,"0"0"225,0 0 63,0 0-63,0 0-65,0 0-544,235-64-449,-196 57 32,-10 4-223,-4 0-129,-11 0-64,-3 3 0,-4 0-32,-7 0-64,0 0-257,0 0-607,0 0-1603,-25 0-1729</inkml:trace>
  <inkml:trace contextRef="#ctx0" brushRef="#br0" timeOffset="9">3640 428 993,'0'0'432,"0"0"428,0 0 10,0 0-85,0 0-27,18 0-22,60-2 71,20-25 1002,39-11-1526,-137 38-3203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1 385 641,'0'0'667,"0"0"-139,0 0 17,0 0 80,0 0 95,0 0-53,1-8 812,67-78 1046,106-151-1847,-146 183 198,-31 93-793,-1-1-1,-2 0 1,-2-1 0,-2 1 0,-6 14-83,-30 166-19,35-40-302,11-177-100,0-1-348,0 0-325,0-3-727,0-13-1152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114 0 833,'0'0'2370,"0"0"-1217,0 0-288,0 0-96,0 0 224,0 0 160,0 42-353,-10 6 65,-5 6-416,-13 1-385,14-10 32,-8-10-96,8-9 0,7-13-64,3-7-224,4-6-994,0 0-2433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1 375 1121,'0'0'1207,"0"0"-519,0 0-480,0 0-10,0 0 565,6-7 470,91-193 2392,-73 138-3267,16-43 90,-40 184 769,-49 426-757,49-468-409,0-21-2740,0-16-49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180 562 2530,'0'0'1655,"0"0"-635,0 0-433,0 0 38,0 0 10,-5 44-219,-16 138-53,-10 43 454,32-426 865,3 185-1622,0 0 0,1 0 0,1 1 0,0-1 0,1 1-1,0 1 1,2-1 0,-1 1 0,2 1 0,0 0 0,0 0 0,1 1 0,12-10-60,-14 12 27,3-4-14,1 0 1,1 1-1,1 1 0,-1 0 1,2 1-1,0 1 0,0 0 1,1 1-14,-9 60-139,-9-41 97,0 0 0,-1-1 0,0 1 0,0 0 0,-1-1 0,0 1 0,-1-1 0,0 0 0,-1 0 0,0 0 0,0-1 0,-1 0 0,0 0 0,0 0 0,-1-1 0,0 1 0,0-2 0,-1 1 0,0-1 0,0 0 0,0-1 0,-1 0 0,0 0 0,-2 0 42,-25 13-320,-1-2-1,-1-2 0,0-1 1,0-2-1,-17 1 321,41-8-10,131-4-1378,-83-4 624,-2-2-1531</inkml:trace>
  <inkml:trace contextRef="#ctx0" brushRef="#br0" timeOffset="1">608 36 3844,'0'0'1137,"0"0"-374,0 0-240,0 0 129,0 0-71,0 58-41,0 187-140,-8 32 305,-20-105-561,21-151-3358,7-21 310</inkml:trace>
  <inkml:trace contextRef="#ctx0" brushRef="#br0" timeOffset="2">989 447 2306,'0'0'1079,"0"0"-161,0 0-497,0 0-154,0 0 144,0-10 289,-2-31 223,-33 31 439,27 12-1349,0 1 0,0-1 0,0 2 1,0-1-1,0 1 0,1 0 0,0 1 1,0 0-1,0 0 0,0 0 0,1 1 0,0 0 1,0 1-1,1-1 0,-1 1 0,1 0 1,1 0-1,0 0 0,-2 5-13,-3 1 10,-3 2-15,1 1 0,0 1 0,2 0 0,0 0 1,1 1-1,0 0 0,2 0 0,0 1 0,1-1 0,1 2 0,0-1 0,2 0 0,0 6 5,3-23-4,0 0 1,0 0-1,1 0 0,-1 0 0,1-1 0,-1 1 0,1 0 1,0-1-1,-1 1 0,1-1 0,0 1 0,0-1 1,0 0-1,0 0 0,0 0 0,0 0 0,1 0 1,-1 0-1,0-1 0,0 1 0,1-1 0,-1 1 1,0-1-1,1 0 0,-1 0 0,0 0 0,1 0 0,-1 0 1,0-1-1,1 1 0,-1-1 0,0 0 0,0 1 1,1-2 3,12 2-15,-8-2 27,0 0-1,-1-1 1,1 1 0,-1-2 0,0 1-1,0 0 1,0-1 0,-1 0 0,1-1-1,-1 1 1,0-1 0,0 0 0,-1 0-1,1 0 1,-1-1 0,0 0 0,0 0-1,-1 0 1,0 0 0,0 0 0,-1-1-1,1 1 1,-1-1 0,-1 0 0,1 0-12,6-12 5,35-105 406,-54 427-609,29-305-4168,-4-14 517</inkml:trace>
  <inkml:trace contextRef="#ctx0" brushRef="#br0" timeOffset="3">1250 1 4420,'0'0'465,"0"0"-92,0 0-122,0 0 59,0 0 405,-9 72 278,-29 233-155,4-99 721,18 16-977,16-222-1132,0 0-630,0-23-2482,0-5 1879</inkml:trace>
  <inkml:trace contextRef="#ctx0" brushRef="#br0" timeOffset="4">954 675 833,'0'0'1543,"0"0"-844,0 0-571,0 0 22,0 0 527,11 0 354,117-22 2124,-25 1-662,-58 19-7100,-43 2 1099</inkml:trace>
  <inkml:trace contextRef="#ctx0" brushRef="#br0" timeOffset="5">1603 155 352,'0'0'1436,"0"0"-512,0 0-566,0 0-230,0 0 187,-8-16 4404,-5 22-4452,-4 16-200,2 1 1,0 1-1,1 0 0,2 1 1,1 0-1,0 1 0,2 0 1,1 1-68,-6 20 212,2 0-1,3 0 1,1 1 0,2 0 0,3 0-1,2 44-211,1 40-1030,0-131-748,0-2-1478,0-2-636</inkml:trace>
  <inkml:trace contextRef="#ctx0" brushRef="#br0" timeOffset="6">1267 755 2178,'0'0'1452,"0"0"-790,0 0-416,0 0 58,0 0 198,17-4 133,205-53 2344,-211 55-2940,2-1-274,-5 1-3995,-8 2 915</inkml:trace>
  <inkml:trace contextRef="#ctx0" brushRef="#br0" timeOffset="7">1610 848 2979,'0'0'2530,"0"0"-960,0 0-738,0 0 33,0 0 224,0 0-128,0 6 64,0-3-384,0-3-385,0 0-224,0 0-32,0 0 0,0 0-256,0 0-801,-7 7-1057,-11-4-3716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0 334 1698,'0'0'694,"0"0"288,0 0-123,0 0-5,0 0 75,1-5-101,2-2 111,0 28-287,0 42 357,16 316-43,6-299-945,-22-78-179,-1-1 0,1 1 0,-1-1 0,1 0-1,-1 1 1,1-1 0,0-1 0,0 1 0,-1 0 0,1-1 0,0 1-1,0-1 1,0 0 0,0 0 0,0 0 0,0 0 0,-1-1 0,1 1-1,0-1 1,0 0 0,0 1 0,-1-1 0,1-1 0,0 1 158,20-10-4074</inkml:trace>
  <inkml:trace contextRef="#ctx0" brushRef="#br0" timeOffset="1">464 472 512,'0'0'1041,"0"0"-224,0 0-149,0 0 132,0 0 252,-9-8-11,-27-22-166,34 29-840,0 1-1,0-1 0,-1 0 1,1 1-1,0 0 0,-1-1 1,1 1-1,0 0 0,0 0 1,-1 0-1,1 1 0,0-1 1,-1 0-1,1 1 0,0-1 1,0 1-1,-1 0 0,1 0 0,0 0 1,0 0-1,0 0 0,0 1 1,0-1-1,1 0 0,-1 1 1,0 0-1,1-1 0,-1 1 1,1 0-1,-1 0 0,1 0 1,0-1-1,-1 2 0,1-1 1,1 0-1,-1 0 0,-1 2-34,1-2 38,-10 14 20,0 1-1,1 0 1,1 0-1,0 1 0,1 1 1,2-1-1,-1 1 0,2 0 1,1 1-1,0-1 1,2 1-1,-1 14-57,3-32-4,-1-1-1,1 1 1,0 0 0,-1-1 0,1 1-1,0-1 1,0 1 0,0 0 0,1-1-1,-1 1 1,0 0 0,1-1-1,-1 1 1,1-1 0,-1 1 0,1-1-1,0 1 1,-1-1 0,1 1 0,0-1-1,0 0 1,0 1 0,0-1 0,0 0-1,1 0 1,-1 0 0,0 0-1,1 0 1,-1 0 0,0 0 0,1 0-1,-1 0 1,1-1 0,-1 1 0,1-1-1,-1 1 1,1-1 0,0 0-1,-1 1 1,1-1 0,0 0 0,-1 0-1,1 0 1,-1 0 0,1 0 0,0-1-1,-1 1 1,1 0 0,0-1-1,0 0 5,4 2 4,0-1-1,-1 0 0,1 0 0,0-1 0,-1 1 0,1-1 0,-1 0 0,1-1 0,-1 1 0,1-1 0,-1 0 0,0-1 1,0 1-1,0-1 0,0 0 0,-1 0 0,1 0 0,-1-1 0,1 0 0,-1 0 0,-1 0 0,1 0 0,0 0 0,-1-1 0,0 0 1,2-4-4,69-179 304,-72 331 299,-2 3-1478,0-146-140,0 0-1120,3 0-1303</inkml:trace>
  <inkml:trace contextRef="#ctx0" brushRef="#br0" timeOffset="2">977 504 384,'0'0'3011,"0"0"-1238,0 0-225,0 0-337,0 0-415,-21-16-161,-70-48-21,89 62-598,-1 0 0,1 0 0,-1 1 0,0-1 1,1 1-1,-1 0 0,0-1 0,0 2 0,0-1 0,0 0 0,0 0 0,0 1 0,0 0 0,0 0 0,0 0 1,-1 0-1,1 0 0,0 0 0,0 1 0,0-1 0,0 1 0,0 0 0,0 0 0,0 0 0,1 1 0,-1-1 1,0 0-1,1 1 0,-1 0 0,1 0 0,-1 0 0,1 0 0,0 0 0,-1 0 0,1 1 0,1-1 0,-1 0 1,0 1-1,1 0 0,-1-1 0,1 1 0,-1 2-16,-2 1 18,-8 12-13,2 0-1,0 1 1,2 0-1,0 0 1,0 1 0,2 0-1,1 0 1,0 0-1,2 1 1,0-1-1,1 1 1,1 0 0,1 0-1,2 10-4,-1-29-6,-1 1 0,1-1-1,0 0 1,0 1 0,0-1-1,1 0 1,-1 0 0,1 0-1,-1 0 1,1 0 0,-1 0-1,1 0 1,0 0 0,0-1-1,0 1 1,0-1 0,0 1-1,0-1 1,0 0 0,1 0 0,-1 0-1,0 0 1,1 0 0,-1-1-1,1 1 1,-1-1 0,1 1-1,-1-1 1,1 0 0,-1 0-1,1 0 1,-1 0 0,1-1-1,-1 1 1,0-1 0,1 1-1,0-1 7,6 1-27,-2-3 30,-1 1 0,1-1 0,0 0 0,-1-1 0,0 1 1,0-1-1,0-1 0,0 1 0,-1-1 0,0 0 0,0 0 1,0 0-1,-1-1 0,1 0 0,-1 0 0,0 0 0,-1 0 1,0-1-1,0 1 0,0-1 0,-1 0 0,0 0 0,1-4-3,2 0 24,14-42 40,-3-2-1,-2 0 1,-2-1 0,-2 0 0,-3-7-64,26-127 49,2 49 36,-34 138-42,-1 26 293,-54 498-106,54-318-2360,6-196-2045,10-7 647</inkml:trace>
  <inkml:trace contextRef="#ctx0" brushRef="#br0" timeOffset="3">1241 343 1185,'0'0'1100,"0"0"165,0 0 91,0 0 208,0 0-299,-11 17-592,-5 9-589,1 0 1,2 1 0,0 0-1,2 1 1,1 1-1,-3 17-84,11-38 4,0-3-9,0-1 1,0 0-1,0 1 0,1 0 1,-1-1-1,1 1 0,0 0 1,0 0-1,1 0 0,0-1 1,0 1-1,0 0 0,0 0 1,1 0-1,-1 0 0,1 0 1,1-1-1,-1 1 0,1 0 1,-1-1-1,1 1 0,1-1 1,-1 0-1,1 0 0,-1 0 1,1 0-1,0 0 0,1 0 1,-1-1-1,0 1 0,1-1 1,0 0-1,0 0 0,4 1 5,-1-2-10,1-1-1,0 0 1,-1 0 0,1 0-1,0-1 1,0-1 0,0 0-1,-1 0 1,1 0-1,0-1 1,-1 0 0,1 0-1,-1-1 1,0 0-1,0 0 1,0-1 0,0 0-1,0 0 1,0-1 10,4-6 185,-1 0 1,0 0-1,0-1 1,-1 0-1,-1-1 1,0 0-1,-1 0 1,-1 0-1,0-1 1,0 0-1,-1-1 1,-1 1-1,-1-1 1,0 0-1,-1 0 1,0 0-1,-1 0 1,-1 0-1,-1 0 1,0-4-186,1 17 22,-1-1 1,1 1 0,-1 0-1,1 0 1,-1-1-1,0 1 1,0 0-1,0 0 1,0 0-1,-1 0 1,1 0-1,0 0 1,-1 0-1,1 0 1,-1 0 0,0 1-1,0-1 1,1 1-1,-1-1 1,0 1-1,0 0 1,0 0-1,-1 0 1,1 0-1,0 0 1,0 0 0,-1 1-1,1-1 1,0 1-1,-1-1 1,1 1-1,-2 0-22,-91-4-1645,74 4 578,-23 0-2745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79 262 2146,'0'0'705,"0"0"-305,0 0-240,0 0 38,0 0 69,-4 28-107,-10 85-27,20-47 121,32-57 15,-28-10-205,-5 1-24,4 1 88,-1 0 0,1-1 1,0 0-1,0 0 0,-1-1 1,1 0-1,0-1 0,-1 0 1,1 0-1,-1-1 0,0 0 1,1-1-1,-2 1 0,1-2 1,0 1-1,-1-1 0,6-4-128,-5 2 132,0 0-1,-1 0 1,0 0 0,0-1-1,0 0 1,-1 0-1,-1-1 1,1 0 0,-1 0-1,-1 0 1,1-1-1,-2 1 1,1-1 0,-1 0-1,-1 0 1,0 0-1,0 0 1,-1-1 0,-1 1-1,1-2-131,0 6 36,0 0 1,0 0-1,0 0 0,-1 0 0,1-1 0,-2 1 1,1 0-1,-1 0 0,0 0 0,0-1 0,0 1 1,-1 0-1,0 1 0,0-1 0,-1 0 1,0 0-1,1 1 0,-2 0 0,1-1 0,-1 1 1,0 0-1,0 1 0,0-1 0,-1 1 0,1 0 1,-1 0-1,0 0 0,0 1 0,-1 0 1,1 0-1,-1 0 0,1 0 0,-1 1 0,0 0 1,0 0-1,0 1 0,-1-1-36,2 2-15,0-1-1,0 1 1,0 0 0,0 1 0,0-1-1,0 1 1,0 0 0,0 0-1,0 0 1,1 1 0,-1-1 0,0 1-1,1 1 1,-1-1 0,1 0-1,0 1 1,0 0 0,0 0 0,0 0-1,1 1 1,-1-1 0,1 1 15,-92 112-1699,51-29-3120,32-57 2293</inkml:trace>
  <inkml:trace contextRef="#ctx0" brushRef="#br0" timeOffset="1">175 458 320,'0'0'646,"0"0"123,0 0 443,0 0 154,0 0-330,-3-4-337,2 3-680,0 0-1,0 0 1,0 1-1,0-1 1,0 0 0,0 1-1,0-1 1,0 1-1,0-1 1,0 1-1,0-1 1,0 1-1,0 0 1,0-1-1,0 1 1,-1 0-1,1 0 1,0 0-1,0 0 1,0 0-1,0 0 1,0 0-1,-1 0 1,1 1-1,0-1 1,0 0-1,0 1 1,0-1-1,0 0 1,0 1-1,0 0 1,0-1-1,0 1 1,0 0 0,0-1-1,0 1 1,0 0-1,1 0 1,-1 0-1,0 0 1,0 0-1,1-1 1,-1 1-1,1 1 1,-1-1-19,-40 64 270,34-52-162,-3 7-63,0-1 0,2 1-1,0 1 1,2-1 0,0 1 0,1 1 0,1-1-1,1 1 1,1-1 0,1 1 0,1 0-1,1-1 1,1 6-45,-1-24-2,0-1 0,0 1 0,0-1 0,0 1 0,0-1 0,1 0 0,-1 0 0,0 0 0,1 0 1,0 0-1,0 0 0,-1 0 0,1 0 0,0-1 0,0 1 0,1-1 0,-1 1 0,0-1 0,0 0 0,1 0 0,-1 0 0,1 0 0,-1 0 0,1 0 0,-1-1 0,1 1 0,-1-1 0,1 0 0,0 0 0,1 0 2,87-4 16,-79 1 36,-1-1-1,0 0 0,0-1 1,0 0-1,0-1 0,-1 0 1,0 0-1,0-1 0,-1-1 1,1 0-1,-2 0 0,1 0 1,-1-1-1,-1 0 0,1-1 1,-2 0-1,1 0 0,-1-1 1,-1 1-1,0-1 0,-1 0 1,0-1-1,0 1 0,-1-1 1,-1 0-1,2-9-51,-3 3 302,0 13-226,0 0 0,0 0 0,0 0 0,-1 0 0,0 0 0,0 0-1,0 0 1,0 0 0,-1 0 0,0 0 0,0 0 0,0 0 0,-1 0 0,1 1 0,-1-1 0,0 1 0,-1-1 0,1 1 0,-1 0 0,0-1 0,0 2 0,0-1 0,-1 0 0,0 0-76,-3 0-30,-1 0 1,-1 1-1,1 0 1,0 1-1,-1 0 0,1 0 1,-1 1-1,0 0 1,0 0-1,1 1 1,-1 0-1,0 1 1,0 0-1,1 0 1,-1 1-1,-7 2 30,-73 44-3382,51-13-210</inkml:trace>
  <inkml:trace contextRef="#ctx0" brushRef="#br0" timeOffset="2">681 41 1057,'0'0'918,"0"0"230,0 0-433,0 0-330,0 0 213,-16 24 218,-52 83-79,58-88-585,1 1-1,1 0 1,0 1-1,2-1 0,0 1 1,2 0-1,0 1 1,1-1-1,1 1 1,1 0-1,2-1 1,0 13-152,0-1 88,-1-18-52,-2-7-26,1 0 0,0 0 1,0 0-1,1 0 0,0 0 1,1 0-1,-1 1 0,2-2 1,-1 1-1,1 0 0,0 0 1,1 0-1,0-1 0,0 1 1,0-1-1,1 0 0,0 0 1,1 0-1,-1-1 0,1 0 1,1 1-1,-1-2 0,1 1 1,0-1-1,0 0 0,1 0 1,4 3-11,-3-4 19,1 0 0,0-1 0,-1 0 0,1 0 0,1-1 0,-1 0-1,0 0 1,0-1 0,1 0 0,-1-1 0,0 0 0,1 0 0,-1-1 0,0-1 0,1 1 0,-1-1 0,0-1 0,0 0 0,-1 0 0,4-2-19,-2-7 96,0-1 0,-1 0 0,0 0 0,-1-1 0,-1 0 0,0-1 0,-1 0 1,0 0-1,-1 0 0,-1 0 0,0-1 0,-1 0 0,-1 0 0,-1 0 0,0 0 0,-1 0 0,0 0 0,-2 0 1,0 1-1,-1-4-96,3 1 31,-2 0 1,0 0 0,-1 0-1,0 1 1,-2-1 0,0 1-1,-1 0 1,-1 0 0,0 1-1,-1-1 1,-1 2 0,-1-1-1,0 1 1,-1 1 0,-10-12-32,18 24-52,-1-1 1,1 1 0,-1-1-1,1 1 1,-1 0 0,0 0-1,0 0 1,0 1 0,0-1-1,0 1 1,0 0 0,0 0-1,-1 1 1,1-1 0,0 1-1,0 0 1,-1 0-1,1 0 1,0 1 0,0 0-1,-1 0 1,1 0 0,0 0-1,0 0 1,0 1 0,0-1-1,1 1 1,-1 0 0,0 1-1,1-1 1,-1 1 0,1-1-1,-1 1 52,-96 108-3349,92-101 3012,-51 75-3475</inkml:trace>
  <inkml:trace contextRef="#ctx0" brushRef="#br0" timeOffset="3">1352 128 128,'0'0'2034,"0"0"-726,0 0-411,0 0-593,0 0-16,-9 33 171,-26 111 161,27-104-391,1 1 0,2-1-1,1 1 1,3 0 0,2 9-229,-1-10 25,-1-37-27,0 0 0,1 1 0,0-1 0,-1 1 1,1-1-1,0 1 0,1-1 0,-1 0 0,1 1 0,-1-1 0,1 1 0,0-1 1,0 0-1,1 0 0,-1 0 0,1 0 0,-1 0 0,1 0 0,0 0 1,0 0-1,0 0 0,0-1 0,1 1 0,-1-1 0,1 0 0,0 0 1,-1 0-1,1 0 0,0 0 0,0 0 0,0-1 0,1 1 0,-1-1 1,0 0-1,0 0 0,1 0 0,-1-1 0,1 1 0,-1-1 0,0 0 0,1 0 1,-1 0-1,4 0 2,2-2 26,1-1 1,-1 0-1,0 0 1,0-1-1,0 0 1,0 0-1,0-1 1,-1-1-1,0 1 1,0-1-1,-1 0 1,1-1-1,-1 0 1,-1 0-1,1-1 1,-1 1-1,-1-1 0,1-1 1,-1 1-1,-1-1 1,1 0-1,-2 0 1,1 0-1,-1 0 1,-1-1-1,1 0-26,1-3 94,1 0-1,-2 0 0,0 0 0,0 0 1,-1 0-1,-1-1 0,0 1 0,-1 0 1,-1-1-1,0 1 0,0 0 0,-2-1 1,1 1-1,-2 0 0,0 0 0,0 1 1,-1-1-1,-1 1 0,0 0 0,0 0 1,-2 1-1,1 0 0,-1 0 0,-1 1 0,0 0 1,0 0-1,-1 1 0,0 0 0,-1 1 1,-5-3-94,11 9-40,0 1-1,-1 0 1,1 0 0,0 0 0,-1 1 0,1 0-1,-1 0 1,1 0 0,0 1 0,-1-1 0,1 1 0,0 1-1,-1-1 1,1 1 0,0 0 0,0 0 0,0 0-1,0 1 1,1 0 0,-1 0 0,1 0 0,-1 0 0,1 1-1,0-1 1,1 1 0,-1 0 0,1 0 0,-1 1-1,1-1 1,0 1 0,1 0 0,-1-1 0,1 1 0,0 0-1,0 0 1,1 1 0,-1-1 0,1 4 40,-12 13-614,-14 35-2279,13-7-1789</inkml:trace>
  <inkml:trace contextRef="#ctx0" brushRef="#br0" timeOffset="4">1690 124 929,'0'0'1185,"0"0"-139,0 0-58,0 0 53,0 0 0,0 0-91,-2 14 353,-34 121-1261,29 100 113,8-231-163,1 1 0,-1-1 0,1 1 0,0-1 0,0 0-1,0 0 1,1 0 0,-1 0 0,1 0 0,0-1 0,0 1 0,1-1 0,-1 0 0,1 0-1,-1 0 1,1 0 0,0-1 0,0 1 0,0-1 0,0 0 0,1 0 0,-1-1-1,0 1 1,1-1 0,-1 0 0,1 0 0,0 0 0,-1-1 0,1 0 0,0 0 0,-1 0-1,1 0 1,0-1 0,-1 0 0,1 0 0,-1 0 0,1 0 0,-1-1 0,0 1-1,1-1 1,-1 0 0,0-1 0,0 1 0,0-1 0,-1 0 0,1 0 0,0 0 0,2-3 8,5-6 68,-1 0 1,0-1 0,0-1 0,-1 1 0,-1-2 0,0 1-1,-1-1 1,-1 0 0,0 0 0,-1-1 0,0 0 0,-2 0-1,0 0 1,-1 0 0,0 0 0,-1-1 0,-1 1 0,-1 0-1,0-6-68,2 16 29,-1 0-1,1-1 0,-1 1 0,0 0 0,0-1 0,-1 1 0,0 0 0,0 0 0,0 0 0,-1 0 0,0 0 0,0 0 1,0 0-1,-1 0 0,0 1 0,0-1 0,-1 1 0,1 0 0,-1 0 0,0 0 0,0 0 0,-1 1 0,0 0 1,1 0-1,-1 0 0,-1 0 0,1 1 0,0 0 0,-1 0 0,0 0 0,0 1 0,0 0 0,0 0 0,0 0 1,0 1-1,0 0 0,0 0 0,-1 0 0,1 1 0,0 0 0,-1 1 0,-2 0-28,2 1-93,0 1-1,0 0 0,1 1 1,-1-1-1,1 1 1,0 1-1,0-1 0,0 1 1,1 0-1,0 0 0,0 1 1,0 0-1,0 0 1,1 0-1,0 0 0,0 0 94,-34 71-4593,26-35-94</inkml:trace>
  <inkml:trace contextRef="#ctx0" brushRef="#br0" timeOffset="5">2100 83 1602,'0'0'806,"0"0"85,0 0-213,0 0-27,0 0 59,-4-1 0,0 2-650,1 0 0,0 0 0,-1 1 0,1-1-1,0 1 1,0 0 0,0 0 0,0 0-1,0 1 1,0-1 0,0 1 0,1-1 0,0 1-1,-1 0 1,1 0 0,0 0 0,0 0 0,0 0-1,1 1 1,-1-1 0,1 1 0,0-1-1,0 1 1,0-1 0,0 1 0,1-1 0,0 1-1,-1 3-59,-4 8 88,-4 22-3,2 0-1,1 1 1,1 0-1,3 0 1,1 1-1,2 15-84,-1-24-21,0-28 20,-1 1-1,0 0 1,1-1 0,0 1 0,-1 0-1,1 0 1,0 0 0,1-1 0,-1 1-1,0 0 1,1 0 0,-1-1 0,1 1-1,0 0 1,0-1 0,0 1 0,0-1-1,1 1 1,-1-1 0,1 0-1,-1 1 1,1-1 0,0 0 0,0 0-1,0 0 1,0 0 0,0-1 0,0 1-1,1 0 1,-1-1 0,0 0 0,1 1-1,-1-1 1,3 0 1,2 1-4,0-1-1,1-1 0,-1 1 1,0-1-1,1-1 1,-1 1-1,0-1 1,1 0-1,-1-1 0,0 0 1,0 0-1,0 0 1,0-1-1,0 0 1,-1-1-1,0 1 0,1-1 1,-1 0-1,0-1 1,-1 0-1,1 0 1,-1 0-1,0 0 1,0-1-1,-1 0 0,1 0 1,-1 0-1,0-2 5,5-8 93,-1 0 1,0 0-1,-1 0 0,-1-1 0,-1 0 0,0-1 0,-2 1 1,0-1-1,0 0 0,-2 1 0,0-8-93,0-18 389,-12-95 1379,8 135-1796,1-1 0,-1 0 0,0 1 0,0-1 0,0 1 0,0 0 0,-1 0 0,1 0 0,-1 1 0,1-1 0,-1 1 0,0 0 0,0 0 0,-1 0 0,1 1 0,0-1 0,0 1 0,-1 0 0,1 0 0,-1 0 0,1 1 1,-1 0-1,1 0 0,-1 0 0,1 0 0,-1 1 0,1 0 0,0-1 0,-1 2 0,1-1 0,0 0 0,-1 1 0,1 0 0,0 0 0,0 0 0,1 1 0,-1-1 0,0 1 0,1 0 0,-1 0 0,1 0 0,-1 1 28,-60 56-3123,2 12-2637</inkml:trace>
  <inkml:trace contextRef="#ctx0" brushRef="#br0" timeOffset="6">3048 12 1826,'0'0'1409,"0"0"193,0 0-225,0 0-208,0 0-149,-3-2-273,-8 0-644,-1-1 0,1 1 1,-1 1-1,1 0 0,-1 1 0,1 0 0,-1 1 1,0 0-1,1 1 0,0 0 0,-1 0 0,1 2 1,0-1-1,0 1 0,1 1 0,-1 0 1,1 1-1,-6 4-103,-16 6 68,2 1 0,0 2 0,1 1 0,1 1-1,1 1 1,0 2 0,2 1 0,1 1 0,1 0 0,2 2 0,-7 12-68,23-32-9,1 1 0,0-1-1,1 1 1,0 0 0,0 1 0,1-1-1,0 0 1,1 1 0,0-1 0,0 1-1,1-1 1,0 1 0,1-1 0,0 1-1,0-1 1,1 1 0,0-1 0,1 0-1,0 0 1,1 0 0,0 0 0,0-1-1,0 1 1,1-1 0,1 0 0,-1 0-1,1-1 1,1 0 0,-1 0 0,5 3 9,8 1 73,1-1 0,0 0 0,1-1 0,0-2 0,0 0 0,1-1 0,0-1 0,0-2 0,0 0 0,0-1 1,0-1-1,1-1 0,15-2-73,-34 3-3,-1-1 0,0 0 1,1 0-1,-1 0 0,1 0 0,-1 0 1,1-1-1,-1 0 0,0 1 0,1-1 1,-1 0-1,0-1 0,0 1 0,0-1 1,0 1-1,0-1 0,0 0 0,0 0 1,-1 0-1,1 0 0,-1-1 0,1 1 1,-1-1-1,0 0 0,0 1 0,0-1 1,0 0-1,0 0 0,-1 0 0,0 0 1,1-1-1,-1 1 0,0 0 0,0 0 1,0-4 2,-1-12-1634,0 2-1985</inkml:trace>
  <inkml:trace contextRef="#ctx0" brushRef="#br0" timeOffset="7">2346 314 192,'0'0'993,"0"0"-641,0 0 737,0 0-160,0 0 353,0 0 63,221-20-256,-171 11-320,-4 2-225,-3-2-256,-7 2-224,-4 1-32,-18-1-32,0 4 0,-10 0-256,0 3-673,-4 0-1409,0 0 0</inkml:trace>
  <inkml:trace contextRef="#ctx0" brushRef="#br0" timeOffset="8">2328 500 384,'0'0'871,"0"0"-226,0 0-73,0 0-183,0 0 156,-7 0 2065,98-6-1307,-1-4 0,-1-3-1,43-14-1302,-105 21 192,31-6-10,-56 12-465,-7 0-1127,-19 3-1398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1178 46 1217,'0'0'1751,"0"0"-859,0 0 47,0 0-111,0 0-236,-2-12 289,-22 46-224,15-13-651,2 0-1,0 1 1,1 0 0,1 0 0,2 0 0,0 1 0,1-1 0,1 1 0,1 0-1,2 10-5,0-28-6,-1-1-1,2 1 1,-1-1 0,0 0-1,1 1 1,0-1-1,0 0 1,0-1-1,0 1 1,1 0-1,-1-1 1,1 0-1,0 0 1,0 0 0,0 0-1,0-1 1,1 1-1,-1-1 1,1 0-1,0-1 1,-1 1-1,1-1 1,0 0-1,0 0 1,0 0 0,0-1-1,0 1 1,-1-1-1,1-1 1,0 1-1,0-1 1,0 1-1,0-1 1,0-1-1,0 1 1,-1-1 0,1 0-1,-1 0 1,1 0-1,-1 0 1,0-1-1,0 0 1,1-1 6,4-5 90,-1-1 0,0-1 0,-1 0-1,0 0 1,0 0 0,-2 0 0,1-1 0,-1 0 0,-1-1 0,0 1 0,-1-1 0,0 1 0,-1-1 0,-1 0 0,0 0 0,0 0-1,-2 0 1,1 0 0,-2 0 0,-2-11-90,3-23 214,1 44-262,-1 1 0,0-1 0,0 1 0,0-1 0,-1 1 0,1-1 0,-1 1 0,1 0 0,-1 0 0,0-1 0,0 1 0,0 0 0,0 1 0,0-1 0,0 0 0,-1 1 0,1-1 0,0 1 0,-1 0-1,1-1 1,-1 1 0,0 1 0,1-1 0,-1 0 0,0 0 0,1 1 0,-1 0 0,0 0 0,0-1 0,0 1 0,1 1 0,-1-1 0,0 0 0,0 1 0,1-1 0,-1 1 0,0 0 0,1 0 0,-1 0 0,1 0 0,-1 1-1,1-1 1,0 1 0,-1-1 0,1 1 0,-2 2 48,-30 32-1601,-4 13-583</inkml:trace>
  <inkml:trace contextRef="#ctx0" brushRef="#br0" timeOffset="1">1232 338 545,'0'0'811,"0"0"-16,0 0-293,0 0-331,0 0 43,-13 33 357,-40 111-5,44-122-486,2 0 0,1 1 0,1-1 0,0 1 0,2 1 0,1-1 0,1 0 0,1 21-80,0-19 16,0-23-14,-1 1-1,1-1 1,-1 1-1,1-1 1,0 1-1,0-1 1,0 1-1,0-1 1,0 1-1,1-1 1,-1 1-1,1-1 1,0 0-1,0 1 1,0-1-1,0 0 1,0 1-1,0-1 1,0 0-1,1 0 1,-1 0-1,1 0 1,0 0-1,0 0 1,-1-1-1,1 1 1,0-1-1,0 1 1,0-1-1,1 0 1,-1 1 0,0-1-1,0 0 1,1 0-1,-1-1 1,1 1-1,-1 0 1,1-1-1,-1 0 1,1 1-1,-1-1 1,1 0-1,-1 0 1,1-1-1,-1 1 1,1-1-2,6 1 5,-4 1 38,0 0 0,0-1 1,1 1-1,-1-1 1,0-1-1,0 1 0,0-1 1,0 0-1,0 0 1,0 0-1,-1 0 1,1-1-1,0 0 0,0 0 1,-1-1-1,0 1 1,1-1-1,-1 0 1,0 0-1,0 0 0,0-1 1,-1 1-1,3-3-43,2-9 175,-1 0 0,0-1 0,-1 0 0,-1 0 0,0 0 0,-1-1 1,-1 1-1,0-1 0,-2 0 0,0 0 0,0 0 0,-2 0 0,0 0 0,-1 0-175,1-30 416,2 44-424,0 0-1,-1 1 1,0-1-1,0 0 1,0 0 0,0 0-1,0 1 1,0-1 0,-1 0-1,0 0 1,1 1-1,-1-1 1,0 1 0,0-1-1,0 0 1,-1 1 0,1 0-1,0-1 1,-1 1 0,0 0-1,0 0 1,1 0-1,-1 0 1,0 0 0,-1 0-1,1 0 1,0 1 0,0-1-1,-1 1 1,1-1-1,-1 1 1,1 0 0,-1 0-1,0 0 1,1 1 0,-1-1-1,0 1 1,0-1-1,1 1 1,-1 0 0,0 0-1,0 0 1,1 0 0,-2 1 8,-62 7-3625,37 9 160</inkml:trace>
  <inkml:trace contextRef="#ctx0" brushRef="#br0" timeOffset="2">1677 219 609,'0'0'923,"0"0"-176,0 0-159,0 0-65,0 0 85,0 0 44,0-6 165,0 1-770,0-11 1628,-3 25 702,-6 30-2008,-8 15-315,2 0 0,2 1 0,4 1 0,1 0 0,3 0 1,2 0-1,4 38-54,2-90-15,0 0 0,0 0 0,0-1 0,0 1 1,0-1-1,1 1 0,0-1 0,-1 0 0,1 0 0,0-1 0,1 1 1,-1-1-1,0 0 0,1 0 0,-1 0 0,1-1 0,-1 0 1,1 0-1,0 0 0,0 0 0,-1-1 0,1 1 0,0-1 0,0-1 1,0 1-1,0-1 0,-1 1 0,1-1 0,0-1 0,-1 1 0,1-1 1,1 0 14,5-3 25,-1 0 0,0 0 0,-1-1 0,1 0 1,-1-1-1,0 0 0,-1 0 0,0-1 1,0 0-1,0 0 0,-1-1 0,0 0 0,-1 0 1,0-1-1,-1 1 0,0-2 0,0 1 0,3-11-25,-1-7 101,0 0 0,-2-1 0,-1 0 0,-2 0 0,0 0 0,-2 0 0,-3-18-101,2-15 196,2 55-184,0 0 0,0 0 0,0-1 0,-1 1 0,0 0 0,-1 0 1,0 0-1,0 0 0,0 0 0,-1 0 0,0 0 0,0 1 1,-1-1-1,0 0 0,0 1 0,0 0 0,-1 0 0,0 0 0,0 0 1,-1 1-1,1-1 0,-1 1 0,0 0 0,-1 1 0,1-1 0,-1 1 1,0 0-1,0 0 0,-6-2-12,7 5-63,-1-1 0,1 1 1,-1 1-1,0-1 0,1 1 0,-1 0 0,0 0 1,1 0-1,-1 1 0,0 0 0,1 0 1,-1 1-1,1-1 0,-1 1 0,1 1 0,0-1 1,0 0-1,0 1 0,0 0 0,0 1 1,1-1-1,-1 1 0,1-1 0,0 1 0,-2 3 63,-40 89-5060,34-42 1296</inkml:trace>
  <inkml:trace contextRef="#ctx0" brushRef="#br0" timeOffset="3">2187 187 577,'0'0'640,"0"0"97,0 0-91,0 0 37,0 0 235,-1-7 230,-10-13 763,-15 66-758,2 2-1074,3 0 0,2 2 0,2 0 0,2 1 0,3 1 0,1 0 0,3 0-1,2 1 1,2 19-79,4-70 0,0 0-5,-1 0-1,0 0 1,1 1-1,0-1 1,-1 0-1,1 0 1,0 0-1,0 0 1,0 0-1,1 1 1,-1-1-1,0 0 1,1 0 0,0 0-1,-1 0 1,1 0-1,0 0 1,0 0-1,0 0 1,0 0-1,0-1 1,0 1-1,1 0 1,-1 0-1,1-1 1,-1 1-1,1-1 1,0 0-1,-1 1 1,1-1-1,0 0 1,0 0-1,0 0 1,0 0 0,0 0-1,0-1 1,0 1-1,1 0 6,3-1 9,0 1-1,0-1 1,1 1-1,-1-2 0,0 1 1,0-1-1,1 0 1,-1 0-1,0-1 1,0 1-1,0-2 1,0 1-1,-1 0 1,1-1-1,0 0 1,-1-1-1,0 1 1,0-1-1,0 0 1,0 0-1,-1-1 1,1 1-1,-1-1 1,0 0-1,-1 0 1,1 0-1,-1-1 0,0 1 1,0-1-1,-1 0 1,0 1-1,0-1 1,0-1-1,0-2-8,9-31 267,-1-1-1,-3 0 0,-1-1 1,-2 1-1,-2-1 1,-2 0-1,-2-15-266,1-3 63,1 57-65,2-1-7,-1-1 0,0 1 0,0-1 0,0 0 0,-1 0 0,0 0 0,0 1-1,0-1 1,0 0 0,-1 0 0,0 1 0,0-1 0,0 0 0,0 1 0,-1-1 0,0 1-1,0-1 1,0 1 0,0 0 0,-1 0 0,1 0 0,-1 0 0,0 0 0,-1 1-1,1-1 1,0 1 0,-1 0 0,0 0 0,0 0 0,0 1 0,0-1 0,0 1-1,0 0 1,-1 0 0,-4-1 9,5 4-186,0 0 1,-1 1-1,1-1 0,0 1 0,0 0 0,0 1 0,1-1 0,-1 0 1,0 1-1,1 0 0,-1 0 0,1 0 0,0 0 0,0 1 0,1-1 1,-1 1-1,1 0 0,-1 0 0,1 0 0,0 0 0,1 0 0,-1 0 1,1 0-1,-1 1 0,1-1 0,1 0 0,-1 3 186,-9 47-4479</inkml:trace>
  <inkml:trace contextRef="#ctx0" brushRef="#br0" timeOffset="4">2533 184 288,'0'0'758,"0"0"193,0 0-87,0 0-180,0 0 223,-4 0 300,1 1-1140,1-1 1,0 1 0,-1 0-1,1 0 1,0 0 0,0 0-1,0 1 1,0-1 0,0 0-1,0 1 1,0 0 0,1-1-1,-1 1 1,0 0 0,1 0-1,0 0 1,-1 0 0,1 0-1,0 0 1,0 0 0,0 0-1,0 1 1,0-1 0,1 0-1,-1 3-67,-6 9 140,-14 27-47,1 2 0,1 0 0,3 1 0,2 1 0,1 1 1,3-1-1,2 2 0,1-1 0,2 10-93,5-53-5,-1 0 1,1-1-1,-1 1 1,1 0-1,0 0 1,0-1-1,0 1 1,0 0-1,1-1 1,-1 1-1,1 0 1,-1-1-1,1 1 1,0 0-1,0-1 1,0 0-1,1 1 1,-1-1-1,0 1 1,1-1-1,0 0 0,-1 0 1,1 0-1,0 0 1,0 0-1,0 0 1,0-1-1,1 1 1,-1-1-1,0 1 1,1-1-1,-1 0 1,1 0-1,-1 0 1,1 0-1,0-1 1,-1 1-1,1 0 1,2-1 4,5 1 25,0-1 0,1 0 0,-1 0 0,0-1 0,1 0 0,-1-1 0,0 0 0,0-1 0,0 0 0,-1-1 0,1 0 0,-1 0 0,1-1 0,-2 0 0,1 0 0,0-1 1,-1-1-1,0 1 0,-1-1 0,1-1 0,-1 1 0,-1-1 0,1 0 0,-1-1 0,-1 1 0,4-9-25,5-11 228,-2-2 0,-2 1 0,0-1 0,-2-1 1,-1 0-1,-2 0 0,-1 0 0,-1 0 0,-2-1 0,-1 1 0,-3-19-228,3 34 11,1 12-31,-1 1-1,0 0 1,0 0 0,0-1 0,0 1 0,0 0 0,-1 0 0,1 0-1,-1-1 1,0 1 0,0 0 0,0 0 0,0 0 0,0 0 0,-1 0-1,0 1 1,1-1 0,-1 0 0,0 1 0,0-1 0,-1 1 0,1 0-1,0-1 1,-1 1 0,1 0 0,-1 1 0,0-1 0,0 0 0,1 1 0,-1-1-1,0 1 1,0 0 0,0 0 0,-1 0 0,1 1 0,0-1 0,0 1-1,0-1 1,-1 1 0,1 0 0,0 0 0,0 1 0,-1-1 0,0 1 20,-4-1-272,-1 0 1,1 0-1,0 1 1,0 0 0,-1 1-1,1 0 1,0 0 0,1 1-1,-1 0 1,0 0-1,1 1 1,-5 2 271,-37 31-3817</inkml:trace>
  <inkml:trace contextRef="#ctx0" brushRef="#br0" timeOffset="5">6108 335 2114,'0'0'1126,"0"0"102,0 0-91,0 0 64,0 0-517,3 35-172,9 114-15,-8 38 672,-4-188-1168,0 1-1,0 0 1,0-1 0,0 1-1,1-1 1,-1 1 0,0 0-1,0-1 1,0 1 0,1 0 0,-1-1-1,0 1 1,0 0 0,1 0-1,-1-1 1,0 1 0,1 0-1,-1 0 1,0-1 0,1 1 0,-1 0-1,0 0 1,1 0 0,-1-1-1,1 1 1,-1 0 0,0 0-1,1 0 1,-1 0 0,1 0 0,-1 0-1,0 0 1,1 0 0,-1 0-1,1 0 1,-1 0 0,0 0-1,1 0 1,-1 1 0,1-1 0,-1 0-1,0 0 1,1 0 0,-1 0-1,0 1 1,1-1 0,-1 0-1,0 0 1,1 1 0,-1-1 0,0 0-1,1 1 1,-1-1 0,0 0-1,0 1 1,0-1 0,1 0-1,-1 1 1,0-1 0,0 1 0,0-1-1,2-25 37,1-1 0,2 1 1,0 0-1,2 0 0,0 0 1,2 1-1,0 0 0,2 0 1,1 2-1,0-1 1,2 1-1,1 1 0,0 1 1,2 0-1,0 1 0,5-4-37,-20 21 4,0 1 0,0-1 0,1 1-1,-1-1 1,0 1 0,1-1-1,-1 1 1,1 0 0,-1 0-1,1 1 1,-1-1 0,1 0-1,0 1 1,0 0 0,-1-1 0,1 1-1,0 0 1,-1 0 0,1 1-1,0-1 1,-1 1 0,1-1-1,0 1 1,-1 0 0,1 0 0,-1 0-1,1 0 1,-1 0 0,1 1-1,-1-1 1,0 1 0,0-1-1,0 1 1,0 0 0,0 0-1,0 0 1,0 0 0,-1 0 0,1 0-1,-1 1 1,1-1 0,-1 1-1,0-1 1,0 1 0,0-1-1,0 1 1,0-1 0,-1 1 0,1 0-1,-1-1 1,0 1 0,0 2-4,8 34 119,-2 1 1,-2 1-1,-2-1 1,-1 0-1,-3 9-119,2 7 86,0-55-59,5-18-268,2-10 251,1 1-1,1 0 1,1 0 0,2 1-1,0 0 1,2 1-1,1 1 1,0 0-1,2 1 1,1 1-1,0 0 1,1 1-1,2 1 1,16-11-10,13 17 379,-45 21-118,2 306 1122,-7-271-2157,0-42-769,0-4-2140,0-14-3444</inkml:trace>
  <inkml:trace contextRef="#ctx0" brushRef="#br0" timeOffset="6">4365 49 737,'0'0'1260,"0"0"-91,0 0-48,0 0-91,0 0-299,0 12-229,-27 191 859,8-26-544,19-174-810,0 0 1,0-1-1,0 1 0,1 0 0,-1 0 0,1-1 0,-1 1 1,1 0-1,0-1 0,0 1 0,1 0 0,-1-1 0,0 0 0,1 1 1,-1-1-1,1 0 0,0 0 0,0 0 0,0 0 0,0 0 1,0 0-1,0 0 0,1-1 0,-1 1 0,0-1 0,1 0 1,-1 1-1,1-1 0,0 0 0,-1-1 0,1 1 0,0 0 0,-1-1 1,1 0-1,0 1 0,0-1 0,0 0 0,-1 0 0,1-1 1,0 1-1,0-1 0,-1 1 0,1-1 0,1 0-7,5 2 44,0-1 0,1 0 0,-1-1-1,0 1 1,0-2 0,0 1 0,0-1-1,0-1 1,0 1 0,0-2 0,-1 1 0,0-1-1,1 0 1,-1-1 0,1-1-44,2-2 60,0-1 0,-1 0-1,0-1 1,0 0 0,-1 0 0,0-1 0,-1 0 0,0-1-1,-1 0 1,0 0 0,-1 0 0,0-1 0,-1 0 0,-1 0 0,0 0-1,-1-1 1,0 1 0,-1-1 0,0-9-60,2-75 854,-4 95-779,0 14 229,-54 336 161,-5-110-380,51-192-277,5-38-1064,2-6-2709,1-1 1114</inkml:trace>
  <inkml:trace contextRef="#ctx0" brushRef="#br0" timeOffset="7">5174 283 448,'0'0'641,"0"0"800,0 0-608,0 0-352,0 0 223,0 0 97,-328 424 96,300-386-96,6-9-353,1-16-224,18-3-128,3-10-96,0 0-128,0 0-576,0-29-1827,17-6 834</inkml:trace>
  <inkml:trace contextRef="#ctx0" brushRef="#br0" timeOffset="8">4807 392 769,'0'0'1297,"0"0"-347,0 0-234,0 0-199,0 0 7,3 3-28,187 245 5910,-137-186-6102,-35-63-3475,-18-19 128</inkml:trace>
  <inkml:trace contextRef="#ctx0" brushRef="#br0" timeOffset="9">5385 120 2691,'0'0'923,"0"0"139,0 0-325,0 0-102,0 0-21,-3 36-42,-12 121-177,-7 45 186,21-198-579,1-1 0,-1 1-1,0-1 1,1 1 0,-1-1-1,1 1 1,0-1 0,0 1-1,1 0 1,-1-1 0,1 1-1,0-1 1,0 1-1,0-1 1,0 0 0,0 1-1,1-1 1,-1 0 0,1 0-1,0 0 1,0 0 0,0 0-1,1-1 1,-1 1-1,1 0 1,-1-1 0,1 0-1,0 0 1,0 0 0,0 0-1,0 0 1,0 0 0,0-1-1,1 1 1,-1-1 0,0 0-1,1 0 1,-1-1-1,3 1-1,1 0 0,-1-1 0,1 1-1,-1-2 1,1 1 0,0-1-1,-1 0 1,0 0 0,1-1-1,-1 0 1,0 0-1,0 0 1,0-1 0,0 0-1,0 0 1,0-1 0,-1 1-1,0-1 1,0 0 0,0-1-1,0 1 1,0-1-1,-1 0 1,0 0 0,0 0-1,-1-1 1,1 0 0,-1 1-1,0-1 1,1-4 0,104-232 694,-101 196-449,-7 43-90,0 5 48,-43 202 479,17-112-611,15-49-47,-27 180 64,38-222-222,0-1-202,0 0-646,0-9-4154,0-8 1298</inkml:trace>
  <inkml:trace contextRef="#ctx0" brushRef="#br0" timeOffset="10">225 1709 897,'0'0'801,"0"0"-326,0 0 59,0 0-289,0 0-165,0 0 86,-6-13 3864,-3 14-3992,-1 0 0,1 1 0,0 0 0,0 0 0,0 1 0,1 0 0,-1 1 0,1 0 0,0 0 0,0 1 0,0 0 0,0 1 0,1-1 0,-6 7-38,-1-1 184,7-6-39,5-5-128,1 0 1,0 0-1,0 1 0,0-1 1,0 0-1,-1 1 1,1-1-1,0 1 0,0-1 1,0 1-1,0 0 0,0 0 1,0-1-1,0 1 1,1 0-1,-1 0 0,0 0 1,0 0-1,0 0 1,1 0-1,-1 0 0,1 0 1,-1 0-1,1 0 0,-1 0 1,1 0-1,0 1 1,-1-1-1,1 0 0,0 0 1,0 0-1,0 1 0,0-1 1,0 0-1,0 0 1,0 0-1,0 1 0,1-1 1,-1 0-1,0 0 1,1 0-1,-1 0 0,1 1 1,-1-1-1,1 0 0,0 0-17,118 102 155,-81-71 555,-42-48-1366,-104-26-25,31 20 401,71 19 285,-2-17 427,36 18 12,826-95 2496,-717 78-2763,-3 8 3,1 5 0,64 8-180,-40 0 51,293-19 841,-218-7-321,150 7-571,489-8 566,411-11 710,-52 13-412,366 1-308,-1148 22-385,-450 0-59,0 0 0,1 0-70,1 0-42,-1 0-16,-1 0 38,0 0 10,0 0-11,0 0-48,0 0-31,0 0-12,-2-3 39,1 1 0,-1-1 0,0 0 0,0 1 0,0 0 0,0-1 1,-1 1-1,1 0 0,0 0 0,-1 0 0,0 0 0,1 1 0,-1-1 0,0 1 0,0-1 0,0 1 0,0 0 0,0 0 0,0 0 0,-1 0 31,-3-1-59,-139-49-581,1-7-49,215 61-416,-45 3 1101,-17-5 23,1 0-1,-1 1 0,1 0 1,-1 1-1,0 0 1,0 0-1,0 1 0,0 0 1,0 0-1,-1 1 0,0 0 1,0 0-1,4 4-18,2 5 68,-11-11-45,1-1 1,-1 0 0,1 1-1,-1-1 1,0 1 0,0-1-1,0 1 1,0 0 0,-1 0-1,1 0 1,-1 0-1,0 0 1,0 1 0,0-1-1,0 0 1,0 0 0,-1 1-1,1-1 1,-1 0 0,0 1-1,0-1 1,-1 1 0,1-1-1,-1 2-23,-49 32 112,-30 15-42,79-52-193,1 0-315,0 0-779,0 0-1239,0-2-1718,0-9-2777</inkml:trace>
  <inkml:trace contextRef="#ctx0" brushRef="#br0" timeOffset="11">3497 2142 1121,'0'0'1223,"0"0"-295,0 0-319,0 0-129,0 0 198,13-1 1388,183-50 854,-65 45-2759,-121 39-108,-10-26-26,0 0-1,0 1 1,-1-1 0,1 1-1,-2-1 1,1 0 0,-1 1 0,0-1-1,0 0 1,-1 0 0,0 0-1,-1-1 1,1 1 0,-1-1-1,0 0 1,-1 0 0,0 0-1,0 0 1,0-1 0,0 0 0,-1 0-1,-2 1-26,-19 14-11,-1-1-1,-1-1 1,-1-2-1,0-1 0,-1-1 1,-15 4 11,85-19-1303,219-45 1618,-245 45-316,-12 1 0,1-1 0,-1 1 1,0-1-1,1 1 0,-1 0 0,0 0 1,1 0-1,-1-1 0,0 1 1,1 1-1,-1-1 0,0 0 1,1 0-1,-1 0 0,0 1 1,1-1-1,-1 0 0,0 1 1,0-1-1,1 1 0,-1 0 1,0-1-1,0 1 0,0 0 1,0 0-1,0 0 0,0 0 1,0 0-1,0 0 0,0 0 1,0 0-1,0 0 0,-1 0 1,1 0-1,-1 1 0,1-1 1,-1 0-1,1 0 0,-1 1 1,1-1-1,-1 0 0,0 1 1,0-1-1,0 0 0,0 2 1,2 16 41,-1-12-23,1 0-1,-1 0 1,-1 0-1,1 0 0,-1 0 1,0 0-1,-1 1 1,0-1-1,0 0 1,0 0-1,-1 0 0,0-1 1,0 1-1,-1 0 1,0-1-1,0 1 1,0-1-1,-1 0 0,0 0 1,-2 2-18,-8 0-68,-1-1 0,-1 0 0,1-1 0,-1-1 0,0 0 0,0-1 0,-1-1 0,1 0 0,-1-1-1,0-1 1,1-1 0,-1 0 0,-14-3 68,-1 3-1710,73-6-2371,-25 2 3374,39-11-1236</inkml:trace>
  <inkml:trace contextRef="#ctx0" brushRef="#br0" timeOffset="12">4053 2116 448,'0'0'518,"0"0"112,0 0-91,0 0 49,0 0 52,4 0 166,20 0 239,129-16 2181,-67-7-2788,-107 99 528,-38 220-694,54-187-202,5-108-241,0-6-133,0-54-1907,0 23-581</inkml:trace>
  <inkml:trace contextRef="#ctx0" brushRef="#br0" timeOffset="13">3964 2402 1602,'0'0'672,"0"0"-389,0 0-112,0 0 96,3 0 411,140 3 3897,-82-6-4131,1-3 0,-1-2 0,-1-3 0,0-3 1,30-12-445,-85 23-1570,-8 3-1980</inkml:trace>
  <inkml:trace contextRef="#ctx0" brushRef="#br0" timeOffset="14">4642 2302 32,'0'0'651,"0"0"-53,0 0 86,0 0-39,0 0 44,0 0 26,3-13 76,9-41 127,-12 54-846,0 1 0,0-1 1,1 0-1,-1 0 0,0 0 0,1 0 1,-1 0-1,0 0 0,1 0 0,-1 0 1,0 0-1,1 0 0,-1 0 1,0 0-1,0 0 0,1 0 0,-1 0 1,0 0-1,1 0 0,-1 0 0,0-1 1,1 1-1,-1 0 0,0 0 1,0 0-1,1 0 0,-1-1 0,0 1 1,0 0-1,1 0 0,-1-1 0,0 1 1,0 0-1,0 0 0,1-1-72,-1 2 81,46 237 1900,-25-221-1805,-21-33 144,1-1-300,-1 1-1,2-1 1,0 0-1,2 1 1,-1 0-1,2-1 1,0 1-1,7-13-19,-10 23 2,1 1 0,0-1 0,0 1 0,0 0 0,1 0 0,0 0 0,0 0 0,0 1 0,0-1 0,1 1 0,0 0 0,-1 1 0,1-1 0,1 1 0,-1 0 0,1 0 0,-1 0 0,1 1 0,0 0 0,0 0 0,-1 1 0,2-1 0,-1 1 0,0 1 0,0-1 0,1 1-2,-5 0 5,0-1-1,-1 1 0,1 0 0,0 1 0,0-1 1,0 0-1,0 0 0,0 1 0,-1-1 0,1 1 1,0 0-1,0-1 0,0 1 0,-1 0 0,1 0 0,-1 0 1,1 0-1,-1 0 0,1 0 0,-1 1 0,1-1 1,-1 1-1,0-1 0,0 0 0,0 1 0,0 0 1,0-1-1,0 1 0,0 0 0,0-1 0,-1 1 1,1 0-1,-1 0 0,1 0 0,-1 0 0,0-1 0,0 1 1,0 0-1,0 1-4,5 14 39,13 145 495,-18-162-470,2-1-55,-1 0 1,1 0-1,0 0 0,0-1 1,-1 1-1,1-1 0,-1 1 0,1-1 1,-1 0-1,1 0 0,-1 1 0,0-1 1,0 0-1,0 0 0,0 0 0,0 0 1,-1 0-1,1-1 0,-1 1 1,1 0-1,-1 0 0,0 0 0,0-1 1,0 1-1,0 0 0,0-1-9,2-6 58,-1 0-52,0-1-1,1 0 1,0 1-1,0 0 1,1 0-1,0 0 1,1 0-1,0 0 1,0 0-1,1 1 1,0 0-1,0 0 1,1 0-1,0 1 1,1 0-1,-1 0 1,1 0 0,1 1-1,-1 0 1,1 0-1,0 1 1,0 0-1,1 1 1,-1 0-1,1 0 1,0 1-1,0 0 1,1 0-1,1 0-5,-8 5 8,1 0 0,-1 0 0,0 0 0,-1 1 0,1-1 0,0 0 0,-1 1 0,1 0 1,-1 0-1,0 0 0,0 0 0,0 0 0,0 0 0,0 0 0,-1 1 0,1-1 0,-1 1 0,0-1 0,0 1 0,-1-1 0,1 1 0,-1 0 0,1-1 0,-1 1 0,0 0 0,-1-1 0,1 1 0,-1 0 0,1-1-8,0 6 88,18 152-1199,-20-161-725,-7 0-1634</inkml:trace>
  <inkml:trace contextRef="#ctx0" brushRef="#br0" timeOffset="15">8925 586 3780,'0'0'149,"0"0"65,0 0 383,0 0 28,0 0 229,0-6 310,2-3-961,0-1 1,0 1-1,1 0 0,1 0 1,-1 0-1,1 0 0,1 1 1,0-1-1,0 1 1,0 0-1,6-5-203,11-20 368,1-4-184,2 1-1,1 1 0,1 1 1,2 2-1,2 0 1,1 3-1,1 0 0,1 2 1,1 2-1,2 1 1,0 2-1,2 1 0,0 2 1,1 2-184,-37 16 6,1-1-4,0-1 0,0 1 0,0 0 1,1 1-1,-1-1 0,0 1 0,1 0 0,-1 0 0,1 0 0,-1 1 1,1 0-1,0 0 0,-1 0 0,1 0 0,-1 1 0,1-1 0,0 1 1,-1 0-1,0 1 0,1-1 0,-1 1 0,0 0 0,0 0 0,0 0 1,0 1-1,0-1 0,3 3-2,2 16 28,-1-1 0,0 1 0,-2 1 1,0-1-1,-2 1 0,0 0 0,-1 0 0,-2 1 0,0-1 0,-1 0 1,-3 16-29,3-12 21,0-12-18,2 19 17,-1-1 0,-2 0 0,-1 0 0,-2 0 0,-1-1 0,-1 1 0,-2-1 0,-1 0 0,-1-1 0,-8 14-20,-58 89 104,52-96-72,1 0-1,2 2 1,2 0-1,1 1 1,2 2 0,2-1-1,-8 41-31,12 93 0,10-169 0,-1 0-1,1 0 0,0 0 0,0 0 0,1 0 0,0 0 0,0-1 0,0 1 0,1 0 0,0-1 0,0 1 0,0-1 0,1 1 1,0-1-1,0 0 0,0 0 0,0 0 0,1-1 0,0 1 0,0-1 0,0 0 0,1 0 0,-1 0 0,1-1 0,0 1 0,0-1 1,0 0-1,0-1 0,4 2 1,9 3 62,0-1 0,0-2 0,1 1 1,-1-2-1,1-1 0,0 0 0,0-1 1,0-1-1,11-2-62,5 2 96,-11-3-46,1 0 0,-1-2-1,-1-1 1,1 0-1,-1-2 1,0-1 0,-1-1-1,0-1 1,0 0 0,13-11-50,21-9 43,83-44 37,-101 73 197,-38-27-570,-3 23 278,1 1 1,-1 0 0,0 0 0,0 0 0,-1 0 0,0 1 0,1-1 0,-1 1 0,-1 0 0,1 0 0,-1 0-1,1 1 1,-1 0 0,0 0 0,0 0 0,-1 0 0,1 1 0,-1 0 0,1 0 0,-1 0 0,1 1-1,-1 0 1,0 0 0,0 0 0,0 1 0,0 0 0,1 0 0,-1 0 0,0 1 0,-4 0 14,-17-3-4,-22-5-18,49 7-74,0 0 11,0 0-27,32-6-113,277 9 418,-298-2-203,-9-2 20,0 1 0,0 0 1,0-1-1,0 1 1,1 0-1,-1 0 0,0 0 1,0 0-1,0 1 1,0-1-1,0 0 0,0 1 1,0 0-1,0-1 1,0 1-1,0 0 0,-1 0 1,1 0-1,0 0 1,0 0-1,-1 1 0,1-1 1,-1 0-1,1 1 1,-1-1-1,1 1 0,-1 0 1,0-1-1,0 1 1,0 0-1,0 0 0,0 0 1,0-1-1,0 1 1,-1 0-1,1 0 0,-1 0 1,1 0-1,-1 1 1,0-1-1,0 1-10,-2 4 35,1 1 0,-2 0 0,1 0 0,-1-1 0,-1 1-1,1-1 1,-1 0 0,0 0 0,-1 0 0,0-1 0,0 0 0,-3 4-35,-10 14 72,-68 129 296,86-176-3661,0-4-300</inkml:trace>
  <inkml:trace contextRef="#ctx0" brushRef="#br0" timeOffset="16">3327 131 993,'0'0'1228,"0"0"197,0 0 123,0 0-112,0 0-165,-8 1 3261,-12 4-4448,-1 1 1,2 1-1,-1 1 0,1 0 1,0 2-1,0 0 1,1 1-1,1 1 0,0 1 1,1 0-1,0 1 0,1 1 1,0 0-1,1 1 0,1 1 1,1 0-1,0 1 0,2 0 1,0 1-1,-1 2-84,1 1 3,0 0 0,2 0 0,0 1 0,2 0 1,0 0-1,2 1 0,0 0 0,2 0 0,0 0 0,2 0 0,1 0 0,2 15-3,-2-34-7,0-1 0,1 1 0,0-1 0,-1 1 0,2-1 0,-1 0 0,0 0 0,1 0 0,0 0 0,0 0 0,0 0 0,0-1 0,0 1 0,1-1 0,0 0 0,-1 0 0,1-1 0,1 1 0,-1-1 0,0 1 0,0-1 0,1-1 0,-1 1 0,1-1 0,4 1 7,123 14-102,-122-16 100,1 1 37,-1 0-1,1-1 1,-1-1 0,0 1-1,1-2 1,-1 1 0,0-2-1,1 1 1,-1-1-1,-1-1 1,1 0 0,0 0-1,-1-1 1,0 0 0,1-1-35,40-50-688,-35 6-5255,-9 24-671</inkml:trace>
  <inkml:trace contextRef="#ctx0" brushRef="#br0" timeOffset="17">2771 462 384,'0'0'705,"0"0"608,0 0 33,0 0-546,0 0 97,0 0-96,249-68-257,-206 52-223,-7-3 31,7 6-160,-19-3-192,-2 13 0,-8-4-32,-10 4-769,-4 3-1024,0 0-802</inkml:trace>
  <inkml:trace contextRef="#ctx0" brushRef="#br0" timeOffset="18">2721 709 160,'0'0'1409,"0"0"-768,0 0-257,0 0 257,0 0 160,0 0 128,96-10 128,-64 0-32,7-2-289,4-5-447,4 1-225,-1-6 32,0 0-96,-7 2 0,-14 11-96,-10 2-545,-15 4-1409,0 3-1890</inkml:trace>
  <inkml:trace contextRef="#ctx0" brushRef="#br0" timeOffset="19">364 2074 352,'0'-23'4565,"0"27"-348,0 88-3684,0-52-5374,0-31 1584</inkml:trace>
  <inkml:trace contextRef="#ctx0" brushRef="#br0" timeOffset="20">322 2469 1089,'0'0'833,"0"0"-641,0 0 320,0 0-127,0 0-1,0 0 193,0 119-225,0-100 32,0-6-31,0-4-193,0-2-96,0-4-32,0-3-32,0 0-160,0 3-417,-4 3-1569</inkml:trace>
  <inkml:trace contextRef="#ctx0" brushRef="#br0" timeOffset="21">8132 1866 2562,'0'0'801,"0"0"192,0 0-384,0 0-161,0 0 193,0 0 95,-3 86-95,3-73-64,-4 0-289,1-3-224,-8 2-64,11-8-128,0 5-193,-4 1-575,4-1-994,-3 8-448</inkml:trace>
  <inkml:trace contextRef="#ctx0" brushRef="#br0" timeOffset="22">8040 2321 160,'0'0'801,"0"0"64,0 0 256,0 0-224,0 0-129,0 0 129,0 58-32,0-45-64,0 6-161,0-3-351,0-3-225,0 3-64,0-3 0,0-4-96,0 1-193,0 0-800,0-4-1217,0 1-1345</inkml:trace>
  <inkml:trace contextRef="#ctx0" brushRef="#br0" timeOffset="23">7940 2774 2370,'0'0'801,"0"0"352,0 0-416,0 0 192,0 0-353,0 0-255,-57 122-161,57-110-96,0-5-64,-4-4-64,4 0-161,0-3-639,0 0-1122,0 0-1057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115 160 769,'0'0'1575,"0"0"15,0 0-57,0 0-236,0 0-310,0 0-170,0 0 43,-4 14 778,-27 75-511,31-89-1218,0 0-21,0 0 32,23 0-139,-20 0 197,-1 0-1,1 0 1,-1 0-1,0 0 1,1-1-1,-1 1 1,0-1-1,1 0 1,-1 1 0,0-1-1,0 0 1,1-1-1,-1 1 1,0 0-1,0 0 1,0-1-1,-1 1 1,1-1-1,0 0 1,0 1 0,-1-1-1,1 0 1,-1 0-1,0 0 1,1 0-1,-1 0 1,0-1-1,0 1 1,-1 0-1,1 0 1,0-1 0,-1 1-1,1 0 1,-1-2 22,2 1 19,-1 1 0,0-1 0,0 0 0,0 0 1,0 1-1,0-1 0,0 0 0,-1 0 0,1 0 1,-1 0-1,0 0 0,0 0 0,0 0 0,0 0 1,-1 0-1,1 0 0,-1 0 0,0 0 0,0 1 1,0-1-1,0 0 0,0 0 0,0 1 0,-1-1 1,1 1-1,-1-1 0,0 1 0,0 0 0,0 0 1,0-1-1,0 1 0,0 1 0,-1-1 0,1 0 1,-1 0-1,1 1 0,-1 0 0,0-1 0,1 1 1,-1 0-1,0 0 0,0 1 0,0-1 0,0 0 0,1 1 1,-1 0-1,-1 0-19,0-1 15,1 0 1,0 0-1,-1 0 0,1 1 1,0-1-1,-1 1 0,1 0 1,-1 0-1,1 1 0,0-1 0,-1 0 1,1 1-1,0 0 0,-1 0 1,1 0-1,0 0 0,0 1 1,0-1-1,0 1 0,0 0 1,0 0-1,0 0 0,1 0 1,-1 0-1,1 1 0,-1-1 1,1 1-1,0-1 0,0 1 1,0 0-1,1 0 0,-1 0 1,0 0-1,1 0 0,0 0 1,0 1-1,0-1 0,0 0 1,0 3-16,1-4-6,0 0 1,0 0-1,-1 0 1,2 0-1,-1 0 1,0 0 0,0 0-1,0 0 1,1 0-1,0-1 1,-1 1-1,1 0 1,0 0-1,0 0 1,-1 0 0,1-1-1,1 1 1,-1 0-1,0-1 1,0 1-1,1-1 1,-1 1-1,1-1 1,-1 0-1,1 0 1,-1 1 0,1-1-1,0 0 1,0-1-1,0 1 1,-1 0-1,1 0 1,0-1-1,0 1 1,0-1-1,0 0 1,0 1 0,0-1-1,0 0 1,0 0-1,0 0 1,0 0-1,0-1 1,0 1-1,0-1 1,0 1 0,0-1 5,105 0-743,-105-2 683,0 0 0,0 0-1,0 0 1,0 0-1,-1-1 1,0 1 0,1-1-1,-1 1 1,0-1-1,-1 0 1,1 1-1,-1-1 1,1 0 0,-1 1-1,0-1 1,0 0-1,-1 0 1,1 1-1,-1-1 1,0 1 0,0-1-1,0 0 61,-2 2 55,0 0 0,0 0 0,0 0 0,0 0 0,-1 0 0,1 0 0,0 1 0,-1 0 0,1 0 0,-1 0 0,0 0 0,1 0 0,-1 1 0,0 0 0,1 0 0,-1 0 0,0 0 0,1 0 0,-1 1 0,0-1 0,-1 2-55,-9-2 345,13 0-326,-1 0 0,0 0 0,1 0 0,-1 0 0,0 0 0,0 0 0,1 0 0,-1 0 0,0 1 0,1-1 0,-1 1 0,1 0 0,-1-1 0,0 1 0,1 0 0,-1 0-1,1 0 1,0 0 0,-1 0 0,1 0 0,0 0 0,0 0 0,0 1 0,-1-1 0,1 0 0,1 1 0,-1-1 0,0 1 0,0-1 0,0 1 0,1-1 0,-1 1 0,1 0 0,-1-1 0,1 1 0,0 0 0,0 0-1,0-1 1,-1 1 0,2 1-19,-2 67-401,1-56-2732,18-91 3027,-18-55-161,0 132 171,0 0-43,0 0-21,0 0 181,0 0 80,0 0 44,21-42 25,-21 77-90,-7 84 219,-7-40-16,-12-78-470,7-1 75,22 0-224,16 0 192,-14 2 126,0-2 0,1 1-1,-1 0 1,0-1 0,0 0 0,1 0 0,-1-1 0,0 1 0,0-1 0,0 0 0,1 0 0,-1-1 0,0 0 0,-1 0 0,1 0 0,0 0 0,0-1 0,-1 0 0,0 0 0,1 0 0,-1 0 0,0-1 0,-1 1 0,1-1 0,-1 0 0,1 0 0,-1-1 0,-1 1 0,3-4 18,16-49-657,-21 56 705,0 1 16,0 0 43,0 0 96,0 0 90,0 0-116,-72 77 218,56-55-619,9-6-3412,6-12 326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6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4 88 416,'0'0'1100,"0"0"-128,0 0 234,0 0-90,0 0 69,0 4 3095,3 25-3328,-3-26-940,0 0-1,0 1 1,0-1 0,0 0 0,1 0 0,-1 1 0,1-1 0,0 0 0,0 0 0,0 0 0,0 0 0,1 0 0,-1 0 0,1 0 0,0 0 0,0-1-1,0 1 1,0 0 0,0-1 0,1 0 0,-1 0 0,1 1 0,-1-1 0,1-1 0,0 1 0,0 0 0,0-1 0,0 1 0,0-1 0,0 0 0,0 0-1,0 0 1,0-1 0,1 1-12,0 0-51,1-1 1,-1 0-1,1 0 0,-1 0 0,1 0 0,-1-1 0,0 0 0,1 0 0,-1 0 0,0 0 1,1-1-1,-1 0 0,0 1 0,0-2 0,0 1 0,-1 0 0,1-1 0,0 1 0,-1-1 0,0 0 1,0 0-1,0-1 0,0 1 0,0-1 0,0 1 0,-1-1 0,0 0 0,0 0 0,0 0 1,1-2 50,-4-43 373,-6 48-356,1 1 0,-1 0 0,1 0 0,-1 0 0,1 1 0,-1 0 0,1 0 0,-1 1 0,1 0 0,0 0 0,-1 0 0,1 1 0,0 0 0,1 0 0,-1 0 0,0 1 0,-2 3-17,-59 65 272,101-68-1297,-30-6 1035,1 0 0,-1 0 0,1 0-1,-1-1 1,0 0 0,0 0 0,0 0 0,0 0 0,0 0 0,-1-1 0,0 0 0,1 0 0,-2 0 0,1 0 0,0 0-1,-1 0 1,1-1 0,-1 1 0,-1-1 0,1 0 0,0-3-10,4-3 27,-1-33 298,-5 42-202,-17 2 86,15-1-192,0 0 1,0 0-1,0 1 1,0-1-1,0 1 1,0 0-1,0 0 1,0-1-1,-1 1 1,1 0-1,0 1 1,0-1-1,0 0 1,0 1-1,0-1 1,0 1-1,0-1 1,0 1-1,0 0 1,0 0-1,0 0 1,0 0-1,1 0 1,-1 1-1,0-1 1,1 1-1,-1-1 1,1 1-1,-1-1 1,1 1-1,0 0 1,-1-1-1,1 1 1,0 0-1,0 0 1,1 0-1,-1 0 1,0 0-1,1 0 1,-1 0-1,1 0 1,-1 0-1,1 2-17,0-3-21,0 1 0,0 0 0,0-1 0,1 1 0,-1-1-1,0 1 1,1 0 0,-1-1 0,1 1 0,-1-1 0,1 1 0,0-1 0,0 0 0,-1 1 0,1-1 0,0 0-1,0 0 1,0 1 0,1-1 0,-1 0 0,0 0 0,0 0 0,1 0 0,-1 0 0,0-1 0,1 1 0,-1 0-1,1-1 1,-1 1 0,1-1 0,-1 1 0,1-1 0,0 0 0,-1 1 0,1-1 0,-1 0 0,1 0-1,0 0 1,-1 0 0,1-1 0,0 1 21,24 6-1121,-26-5 812,0-1 170,0-3 32,-11-81 619,-9 26 668,19 228-977,2-169-284,-1 1-1,0-1 1,0 0 0,1 1-1,-1-1 1,1 0 0,-1 1-1,1-1 1,0 0-1,0 0 1,-1 1 0,1-1-1,0 0 1,0 0 0,0 0-1,0 0 1,0 0-1,0 0 1,0-1 0,1 1-1,-1 0 1,0 0 0,0-1-1,1 1 1,-1-1 0,0 1-1,1-1 1,-1 0-1,0 1 1,1-1 0,-1 0-1,1 0 1,-1 0 0,0 0-1,1 0 1,-1 0-1,1-1 1,-1 1 0,0 0-1,1-1 1,-1 1 0,1-1 81,6 1-1873,6 0-2056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1:55.69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7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140 157 929,'0'0'1270,"0"0"-74,0 0-155,0 0-101,0 0-33,-19-4 2334,17 4-3213,1 0 1,-1 0 0,0 0-1,0 1 1,0-1-1,0 0 1,0 1 0,1-1-1,-1 1 1,0 0 0,0-1-1,1 1 1,-1 0 0,0 0-1,1 0 1,-1 0-1,1 1 1,-1-1 0,1 0-1,0 1 1,0-1 0,-1 1-1,1-1 1,0 1 0,0-1-1,0 1 1,1 0-1,-1-1 1,0 1 0,1 0-1,-1 0 1,1 0 0,-1 1-29,68-2-2568,-63-7 2592,0-1 0,-1 0 1,0 1-1,0-1 1,0 0-1,-1 0 0,0-1 1,-1 1-1,1 0 0,-2-1 1,1 1-1,-1-1 0,0 1 1,0-1-1,-2-5-24,2-1 334,-29 13 584,25 4-901,-1 0 0,1 0 0,0 0 1,0 1-1,0-1 0,0 1 0,1 0 0,-1 0 0,1 1 0,0-1 0,0 0 0,1 1 0,-1 0 0,1 0 0,0 0 0,1 0 0,-1 0 0,1 0 0,0 0 0,0 0 0,0 1 0,1-1 0,0 0 0,0 1 0,0-1 0,1 4-17,0-8-45,0 0 0,0 0 0,0 0 0,1 0-1,-1 0 1,0 0 0,0 0 0,1 0 0,-1-1-1,0 1 1,1 0 0,-1-1 0,1 1 0,-1-1-1,1 1 1,-1-1 0,1 0 0,-1 0 0,1 0-1,0 0 1,-1 0 0,1 0 0,-1 0 0,1 0-1,-1-1 1,1 1 0,-1 0 0,1-1 0,-1 0-1,1 1 1,-1-1 0,0 0 0,1 1 0,-1-1 0,0 0-1,0 0 1,0 0 0,1 0 0,-1-1 0,0 1-1,0 0 1,0 0 0,-1 0 0,1-1 0,0 0 45,4-4-44,-1-1 0,0 0 0,0-1 0,0 1 1,-1-1-1,0 1 0,-1-1 0,0 0 1,0 0-1,0 0 0,-1 0 0,-1 0 0,1-1 1,-1 1-1,-1-1 44,2 7 53,-1 0 0,0 1 0,1-1 1,-1 0-1,0 0 0,0 1 0,0-1 0,-1 0 0,1 0 0,0 1 1,0-1-1,-1 0 0,0 1 0,1-1 0,-1 1 0,0-1 1,1 0-1,-1 1 0,0 0 0,0-1 0,0 1 0,0-1 1,-1 1-1,1 0 0,0 0 0,-1 0 0,1 0 0,0 0 1,-1 0-1,1 0 0,-1 0 0,0 1 0,1-1 0,-1 0 1,1 1-1,-1-1 0,0 1 0,0 0 0,1 0 0,-1-1 0,0 1 1,1 0-1,-1 1 0,0-1 0,0 0 0,1 0 0,-1 1 1,-1 0-54,-58 70 309,28 39-378,33-110 45,0 0 1,0-1 0,1 1-1,-1-1 1,0 1 0,0-1-1,0 1 1,0-1-1,0 1 1,0-1 0,0 1-1,0 0 1,0-1-1,0 1 1,0-1 0,0 1-1,0-1 1,-1 1 0,1-1-1,0 1 1,0 0-1,0-1 1,-1 1 0,1-1-1,0 1 1,0 0-1,-1-1 1,1 1 0,0 0-1,-1-1 1,1 1 0,0 0-1,-1 0 1,1-1-1,-1 1 1,1 0 0,0 0-1,-1-1 1,1 1-1,-1 0 1,1 0 0,-1 0-1,1 0 1,-1 0 0,1 0-1,-1 0 1,1 0-1,0 0 1,-1 0 0,1 0-1,-1 0 1,1 0 0,-1 0-1,1 0 1,-1 1-1,1-1 1,0 0 0,-1 0-1,1 0 1,-1 1-1,1-1 1,0 0 0,-1 1-1,1-1 1,0 0 0,-1 1-1,1-1 1,0 0-1,0 1 1,-1-1 23,-9-14 457,14 29-462,80 45 31,-83-59-38,0 0-1,0 0 1,1 0-1,-1 0 0,0 0 1,0 0-1,1 0 1,-1 0-1,0-1 0,1 1 1,-1-1-1,1 1 1,-1-1-1,1 0 0,-1 1 1,1-1-1,-1 0 1,1 0-1,-1 0 0,1 0 1,-1 0-1,1 0 1,-1 0-1,1-1 0,-1 1 1,1-1-1,-1 1 1,0-1-1,1 1 0,-1-1 1,1 0-1,-1 0 1,0 1-1,0-1 0,0 0 1,1 0-1,-1 0 1,0-1-1,0 1 0,0 0 1,0 0-1,-1 0 1,1-1-1,0 1 1,-1 0-1,1-1 0,0 1 1,-1-1-1,0 1 1,1-1 11,-1-104 28,0 105 0,0 1 16,0 0 31,-24 46-1825,23-44-1452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454 173 2530,'0'0'1073,"0"0"283,0 0-85,0 0-139,0 0-187,-11 2 1948,11 90-613,0 237-1325,0-329-1040,0 0-161,0 0-154,0 2-178,0-1-584,0-1-3798,0 0 1255</inkml:trace>
  <inkml:trace contextRef="#ctx0" brushRef="#br0" timeOffset="1">194 426 1345,'0'0'1356,"0"0"-726,0 0-224,0 0-129,0 0 161,6 1 160,10 2-329,0 0 0,1-2 1,-1 0-1,0-1 0,1 0 0,-1-2 0,1 0 0,-1 0 0,0-2 1,0 0-1,-1-1 0,9-3-269,114-5-1522,-73 9 1821,-64 4-192,-1 0-37,0 0-76,0 0-426,0-1-1581,0-1-2386</inkml:trace>
  <inkml:trace contextRef="#ctx0" brushRef="#br0" timeOffset="2">629 9 2178,'0'0'1041,"0"0"198,0 0-12,0 0-351,0 0-220,-14 0 28,-118-7 2369,-42 5-837,161 5-2120,-1 1-1,1 0 1,-1 1 0,2 1-1,-1 0 1,0 0 0,1 1 0,1 1-1,-1 0 1,1 1 0,0 0 0,1 1-1,0 0 1,1 0 0,-7 10-96,-48 83-32,14 78-64,53-14-182,2-156 246,0 0 0,0 0 0,1-1 0,0 0 0,0 0 0,2-1 0,-1 1 0,1-2 0,0 1 0,1-1 0,5 4 32,81 31-266,-48-28 142,8 8 119,55 5-6,109-27-384,-120-34 278,-25-22 95,-13 4-133,-23 3 177,-32 41-22,0-1 0,-1 0-1,1 0 1,-1 0 0,-1 0 0,0-1 0,0 0 0,0 0 0,-1 0 0,-1-1 0,2-8 0,10-26 75,-10-95 54,-43 62 36,-51-1 620,86 74-786,-1 1 0,1 0 0,-1 0 1,0 0-1,0 1 0,0 0 0,-1 0 1,1 0-1,0 0 0,-1 1 0,1 0 0,-1 0 1,0 0-1,1 1 0,-1 0 0,-3 0 1,-17-3-430,-81-15-4113,41 5-1580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45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4917 316 160,'0'0'1922,"0"0"-630,0 0-208,0 0-257,0 0 321,-6 2 138,-9 7-1019,1-1 0,-1 2 0,2-1 0,-1 1 0,0 1-1,2 1 1,1 0 0,-1 1 0,-4 7-267,-17 15 449,-128 143 1078,127-141-1639,34-37-534,0-4-614,39-82-4148,-17 51 2178</inkml:trace>
  <inkml:trace contextRef="#ctx0" brushRef="#br0" timeOffset="1">4659 350 1634,'0'0'1612,"0"0"208,0 0-330,0 0-252,0 0 1,1-5 4,-1 5-1208,-1 0-1,1 0 0,0-1 0,0 1 0,-1-1 1,1 1-1,0-1 0,0 1 0,0-1 1,0 1-1,0-1 0,-1 1 0,1-1 0,0 1 1,0 0-1,0 0 0,1-1 0,-1 1 0,0-1 1,0 1-1,0-1 0,0 1 0,0-1 1,1 1-1,-1-1 0,0 1 0,0 0 0,1 0 1,-1 0-1,0-1 0,0 1 0,1 0 0,-1-1 1,0 1-1,0 0 0,0-1 0,1 1 1,-1 0-1,1 0 0,-1-1 0,1 1 0,-1 0 1,1 0-1,-1 0 0,1 0 0,-1-1 0,0 1 1,0 0-1,1 0 0,-1 0 0,1 0 1,-1 0-1,1 0 0,-1 0 0,1 1 0,-1-1 1,1 0-1,-1 0 0,0 0 0,1 0 0,-1 1 1,0-1-1,0 0 0,1 0 0,-1 1-34,22 29 2117,-15-18-1776,40 71 414,53 71 220,-100-155-1000,0 1 0,0 0 0,0-1 1,0 1-1,0 0 0,0-1 0,0 1 0,0-1 1,0 1-1,0 0 0,0 0 0,1 0 0,-1 0 1,0-1-1,0 1 0,0 0 0,0 0 0,1-1 1,-1 1-1,0 0 0,0-1 0,0 1 0,1 0 1,-1 0-1,0-1 0,1 1 0,-1 0 0,0 0 1,1 0-1,-1 0 0,0-1 0,0 1 0,0 0 1,0 0-1,1 0 0,-1 0 0,0 0 0,1 0 1,-1 0-1,0 0 0,1 0 0,-1 0 0,0 0 1,1 0-1,-1 0 0,0 0 0,1 0 0,-1 0 1,0 0-1,1 1 0,-1-1 0,0 0 0,0 0 1,0 0-1,0 1 0,1-1 0,-1 0 0,0 0 1,0 1 24,-6-37-3542,5 29 2231,-3-26-4545</inkml:trace>
  <inkml:trace contextRef="#ctx0" brushRef="#br0" timeOffset="2">5360 336 833,'0'0'2050,"0"0"-139,0 0-123,0 0-250,0 0-305,-2-5-336,-1-41 453,10 37-1197,-1 2 0,2-1 0,0 1 0,-1-1 0,2 1 0,-1 1-1,1 0 1,0 0 0,1 1 0,-1 0 0,8-2-153,21 2 197,-35 7-196,-2-1 0,1-1-1,0 2 1,-1 0-1,0 0 1,1-2-1,-1 2 1,1 0 0,-1 0-1,0-1 1,0 1-1,0 0 1,0 0 0,0 0-1,-1 0 1,1 0-1,-1 0 1,1 0-1,-1 0 1,1 1 0,-1-2-1,0 2 1,0-1-1,0 0 1,0 0-1,0 0 1,-1 0 0,1 0-1,-1 0 1,0 0-1,1 1 0,0 9 9,-12 116 28,-2-97-36,-1-2 0,-1 1 0,-2-2 0,-1 0-1,-1-1 1,-1-1 0,-20 19-1,31-34-5,1 0 0,-1 0 1,-1 0-1,0-2 0,0 0 1,-1 0-1,0-1 0,0 0 1,-1-1-1,0 0 0,0-1 1,-1-1-1,0 0 0,1-1 1,-2-1-1,-13 2 5,26-8-69,0 1 1,0-2-1,1 1 0,-1-1 1,0 0-1,1 1 0,0-1 1,0 1-1,0-1 0,1 0 1,-1 0-1,1 1 0,-1-2 1,1 2-1,0-1 0,1 0 1,-1 0-1,1 1 0,0-1 1,0 0-1,0 1 0,0-2 69,4-4 16,0 0-1,0-1 0,1 1 1,0 0-1,1 1 0,0-1 1,0 2-1,0-1 0,2 1 1,-1 0-1,0 1 0,1 0 1,0 0-1,0 1 1,1-1-1,5 0-15,-12 5 8,1 0 1,-1 1-1,1-1 1,-1 1-1,0 0 1,0 0-1,0 1 1,1-1-1,-1 1 0,0 0 1,0 0-1,1-1 1,-2 1-1,1 1 1,1-1-1,-2 0 1,1 1-1,0 0 1,0 0-1,-1-1 1,1 2-1,0-1 0,-2 0 1,2 1-1,-1-1 1,0 1-1,0-1 1,0 1-1,-1 0 1,1 0-1,-1 0 1,0 1-9,17 17 103,11 15 133,-26-31-181,0 1-1,1-1 1,-1 0-1,1-1 1,1 1 0,-1-1-1,0 1 1,1-1-1,-1 0 1,1 0-1,1-1 1,0 0 0,-1 0-1,0 0 1,1-1-1,0 1 1,0-2-1,0 1 1,0 0 0,-1-1-1,7 1-54,0-2-58,-10 1-16,0-1 1,-1 1-1,1-1 1,0 1 0,0-1-1,0 0 1,0 0-1,-1 0 1,1 0-1,1 0 1,-2-1-1,1 1 1,0-1-1,0 1 1,-1-1-1,1 0 1,0 0 0,-1 1-1,1-1 1,0 0-1,-1 0 1,1 0-1,-1 0 1,1 0-1,-1-1 1,0 1-1,1-1 1,-1 1-1,1-2 74,-2-10-3032</inkml:trace>
  <inkml:trace contextRef="#ctx0" brushRef="#br0" timeOffset="3">3164 283 2498,'0'0'1682,"0"0"80,0 0-348,0 0 49,0 0-267,-8 10-481,-80 139 1180,79-125-1851,0 0 0,0 0 0,3 1-1,1-1 1,0 2 0,1-2 0,2 2-1,1-1 1,1 1 0,1 12-44,0-35-33,0-1 0,0 1 0,0-1 0,0 0-1,0 0 1,1 0 0,-1 0 0,1 1 0,-1-2 0,1 1 0,0 0 0,-1-1 0,1 1-1,0 0 1,0 0 0,0-2 0,0 2 0,0-1 0,1 1 0,-1-1 0,0-1-1,1 1 1,-1 0 0,0-1 0,0 1 0,1-1 0,0 1 0,-1-1 0,1 0 0,2 0 33,78-5-678,-70 0 725,-1 0-1,0 0 1,0-1-1,-1-1 1,1 1-1,-2-1 1,1-1-1,-1 0 1,-1-1-1,1 0 1,-1-1-1,0 0 1,-1 0-1,0 0 1,-1-1-1,-1 0 1,1-1-1,-1 0 1,-1 0 0,0 0-1,-1-1 1,-1 1-1,1 0 1,-2-2-1,0 1 1,0 1-1,-2-1 1,0-7-47,1 7 159,0 7-94,1 1 0,-1-1 0,0 0 0,-1 1 1,0-1-1,0 0 0,0 1 0,0-1 0,-1 1 0,0-1 1,-1 0-1,0 1 0,1 0 0,-1-1 0,0 1 0,0 0 1,-1 0-1,0 1 0,0-1 0,0 0 0,-1 0 0,1 1 1,-1 0-1,0 0 0,0 0 0,-1 1 0,1-1 0,0 1 1,-2-1-1,-2 0-65,2 2-40,0 0 1,-1-1-1,0 2 0,1 0 1,0-1-1,-1 2 1,0-1-1,0 1 1,0 0-1,1 0 0,-1 1 1,0 0-1,0 1 1,1-1-1,-1 1 0,1 0 1,0 0-1,0 1 1,-4 2 39,-55 60-3482,44-22-116,13-2-2226</inkml:trace>
  <inkml:trace contextRef="#ctx0" brushRef="#br0" timeOffset="4">3628 294 3716,'0'0'1024,"0"0"407,0 0-310,0 0-155,0 0-10,-8 2 800,-5 16-1603,1 1 0,1 0 0,2 1 1,0 0-1,0 1 0,1 0 0,2 0 0,0 0 0,0 10-153,-16 131-54,22-161 15,0 2 0,0-1 1,-1 0-1,1 0 0,0 0 0,0 1 0,0-1 0,0 0 0,1 0 0,-1 1 0,0-2 0,1 2 0,-1-2 0,1 2 0,0-1 0,0-1 0,1 2 1,-2-1-1,1-1 0,1 1 0,0 0 0,-2-1 0,2 1 0,0 0 0,0-1 0,-1 0 0,1 1 0,0-1 0,-1 0 0,1 1 0,1-2 0,-2 1 1,2 0-1,-1 0 0,-1-1 0,2 1 0,-1 0 0,0-1 0,1 0 0,-2 0 0,2 0 39,4 1-75,0 0 1,0 0-1,0-1 0,1 0 0,-2 0 1,2-1-1,-1 0 0,0 0 0,0-1 1,-1 0-1,1 1 0,0-2 1,0 0-1,-1 0 0,1 0 0,-2-1 1,1 0-1,0 0 0,3-2 75,3-6 134,1 0 1,-2-1-1,0 0 0,0-1 1,-2 0-1,0-1 0,0 0 1,-1-1-1,-1 1 0,0-1 0,-1 0 1,-1 0-1,-1-1 0,0 0 1,-1 0-1,-1 0 0,0 0 1,-2 0-1,0-5-134,0 10 189,0 11-123,1-2 0,0 1 0,-1 0-1,1-1 1,-1 1 0,0-1-1,0 1 1,0 0 0,0-1 0,0 1-1,-1 0 1,1 0 0,-1-1-1,0 1 1,1 0 0,0 0 0,-2 0-1,1 0 1,0-1 0,-1 2 0,2-1-1,-2 0 1,1 0 0,-1 0-1,1 0 1,-1 0 0,0 2 0,1-2-1,-1 0 1,-1 1 0,2 0-1,-1 0 1,-1 0 0,2 0 0,-2 0-1,1 0 1,-2 1-66,-3-2-17,-2 1 0,0 0 1,1 0-1,-1 1 0,2 0 0,-2 1 0,1 0 1,-1 1-1,2-1 0,-2 2 0,1-1 0,0 1 1,0 0-1,-3 3 17,-53 50-3801,49-28 48</inkml:trace>
  <inkml:trace contextRef="#ctx0" brushRef="#br0" timeOffset="5">4153 198 3940,'0'0'1404,"0"0"74,0 0-618,0 0-310,0 0-27,-28 27 107,-92 91 208,109-107-746,1 1-1,1 0 1,0 1-1,1-1 1,0 1-1,1 1 1,1 0-1,0 0 1,-4 14-92,3-8 46,1-4-39,0 1 0,1 0 1,1 0-1,0 0 0,1 1 0,2-1 0,0 1 0,0-1 0,2 4-7,0-18-26,-1 0-1,2-1 0,0 1 1,-1-1-1,0 1 0,1-1 1,0 0-1,0 1 0,0-2 1,0 2-1,0-1 0,1-1 1,-1 1-1,0 0 0,1-1 1,-1 0-1,1 1 0,-1-1 1,1 0-1,0-1 0,0 1 1,-1 0-1,1 0 0,0-1 1,0 1-1,0-1 0,0 0 1,-1 0-1,2 0 0,-2-1 1,1 1-1,0-1 0,0 0 1,-1 0-1,4 0 27,7 1-102,-2-2 86,-1 0 1,1 1 0,0-2 0,-1 1 0,0-3 0,0 2 0,1-1 0,-2-1-1,1-1 1,-1 1 0,0-1 0,-1 0 0,1-1 0,-1 0 0,0-1-1,0 1 1,-1-1 0,0-1 0,-1 1 0,4-7 15,0 0 208,-1-1 1,0 1-1,-2-1 1,1-1-1,-1 0 1,-2 0-1,0-1 1,-1 1-1,0 0 1,-2-1-1,0 0 1,0-6-209,-2 16 10,0 1-1,0-1 1,0 0 0,-1 0 0,0 0-1,-1 1 1,0-1 0,0 0 0,-1 1-1,1 0 1,-2 0 0,1-1 0,0 2-1,-2-1 1,1 1 0,-1-1 0,1 1-1,-1 0 1,-1 1 0,1-1 0,-1 1-1,-1 0 1,-3-2-10,-26-13-1692,0 9-1250</inkml:trace>
  <inkml:trace contextRef="#ctx0" brushRef="#br0" timeOffset="6">2086 172 2370,'0'0'1442,"0"0"148,0 0 71,0 0-215,0 0-319,-15 13-471,2-1-537,4-5-42,-1 2 0,1-1-1,0 1 1,1 0 0,0 0 0,1 2-1,0-1 1,1 0 0,-1 1 0,1 2-77,0 1 23,1 1 0,1-1 0,0 1 1,1 0-1,1 0 0,1 0 1,-1 0-1,2 0 0,0 1 1,1-1-1,1 5-23,1-16-45,-1-1 0,1 1 0,-1-1 0,2 1 0,-2-2 1,2 1-1,-1 0 0,1 0 0,-1-2 0,1 2 0,0-1 0,0 0 0,-1 0 1,2-1-1,-1 0 0,0 1 0,0-1 0,1 0 0,-1 0 0,0-1 0,0 0 1,1 0-1,-1 0 0,0 0 0,0 0 0,1-1 0,-1 0 0,0 0 0,0-1 1,1 1-1,-2 0 0,2-1 45,5-2 9,0 0 1,0-1-1,-1 0 0,1 0 1,-1-1-1,0 0 1,-1-1-1,1 1 0,-2-1 1,1-1-1,-1 0 1,0 0-1,-1-1 0,1 1 1,-2-1-1,1-1 1,-2 1-1,2-1 0,-2 0 1,-1 0-1,1 0 0,-2 0 1,1-1-1,-2 0 1,1-6-10,0 15 49,-1-2 0,-1 1 1,0 0-1,1 0 0,-1 0 0,0-1 1,0 1-1,0-1 0,0 2 0,-1-2 1,1 1-1,0 0 0,-1 0 1,0 0-1,-1-1 0,1 2 0,0-2 1,-1 2-1,0-1 0,1 0 1,-1 0-1,0 1 0,0-1 0,0 1 1,-1 0-1,1-1 0,-1 2 0,1-2 1,-1 1-1,1 1 0,-1-1 1,0 0-1,0 1 0,0 0 0,0 0 1,0 0-1,-1 0 0,2 0 1,-2 1-50,-101-6 80,101 9-230,-1 0 0,1-1-1,0 1 1,0 0 0,0 0 0,1 1 0,-1-1 0,1 1 0,0 0 0,0 0 0,0 0 0,0 0 0,1 1 0,0-1 0,-1 0 0,2 2 0,-1-2 0,0 1 0,1-1 0,0 1 0,1 0 0,-1 0 0,1 1 0,0-1 0,0-1 0,0 1 0,0 0 0,1 0 0,0 3 150,-2 12-569,1-16 397,0 0-1,-1-1 1,1 2-1,0-1 0,0-1 1,0 2-1,1-1 1,-1-1-1,1 1 1,0 0-1,0 0 1,0 0-1,1-1 0,-1 0 1,1 2-1,0-2 1,2 3 172,-2-3 83,-1 0 0,1 0 0,0 1 1,-1-1-1,-1 0 0,1 0 0,0 0 0,0 1 0,-1-1 1,1 1-1,-1-1 0,0 0 0,0 2 0,0-2 1,-1 1-1,0-1 0,1 0 0,-1 1 0,0-2 0,0 2 1,0-1-1,-1 1 0,0-2 0,1 1 0,-1 0 1,0 0-1,0 0 0,-1 0 0,2-1 0,-2 1 0,0-1 1,1 0-1,-1 0 0,0 0 0,0 0 0,-1 0-83,-19 27 732,16-16-613,1-1 0,-1 1 1,2 0-1,0-1 0,0 2 0,2-1 1,-1 1-1,2 0 0,-1-1 0,3 2 0,-1-2 1,1 12-120,1-22 14,1 1-1,1-2 1,-1 2 0,0-2 0,0 1 0,1-1 0,0 1 0,0 0 0,0-2-1,0 2 1,0-1 0,1-1 0,-2 1 0,2 0 0,-1-1 0,0 0 0,2 0-1,-2 0 1,1 0 0,-1 0 0,1-1 0,0 0 0,-1 0 0,1 0-1,0 0 1,-1 0 0,1 0 0,0-1 0,-1 0 0,1 0-14,3 0 21,11 2-39,-15 0 20,0 0 0,0-1 0,-1 1-1,2-1 1,-2 0 0,1 0 0,0 0 0,0 0-1,0 0 1,0-1 0,-1 1 0,1-1 0,0 0-1,0 0 1,-1 0 0,1 0 0,-1 0 0,1-1-1,-1 0 1,1 1 0,-1-1 0,0 0-1,1 1 1,-2-1 0,2-1 0,-1 2 0,-1-2-1,1 1 1,0-1 0,-1 1 0,0 0 0,1-1-1,-1 0 1,1-1-2,7-128 1212,-8 129-1192,-1 1 1,0-2 0,1 2-1,-1-1 1,0 0-1,0 1 1,-1-1-1,1 1 1,-1-1-1,1 1 1,-1-1-1,0 1 1,0-1-1,1 1 1,-2-1-1,1 0 1,-1 2-1,1-2 1,0 1-1,-1 0 1,0 0-1,1 0 1,-2 0 0,1 0-1,1 1 1,-2-1-1,1 1 1,0-1-1,-1 1 1,1 0-1,0 0 1,0 0-1,-1-1 1,0 2-1,1-1 1,-1 1-1,1 0 1,-1-1-1,0 1 1,0 0-1,1 0 1,-1 0-1,1 0 1,-1 1-1,0-1-20,-3 1-124,-1 1 0,1 1 0,0-2 0,0 2 0,0 0-1,0 0 1,1 0 0,0 1 0,-1 0 0,1 0-1,1 0 1,-2 1 0,0 1 124,-15 12-1151,-12 10-2442</inkml:trace>
  <inkml:trace contextRef="#ctx0" brushRef="#br0" timeOffset="7">2426 300 2114,'0'0'1030,"0"0"70,0 0-251,0 0 80,0 0 197,3-4 187,9-4 865,-28 50-934,-2-9-1162,2 2-1,1 0 0,2 1 0,2 0 1,0 1-1,3 0 0,1 1 0,2-1 1,1 18-82,4-38-33,-1-16 21,0 2 1,0 0-1,1-2 1,-1 2-1,1-1 0,0 1 1,0-1-1,0 0 1,0 1-1,0-1 1,1 0-1,-1 0 0,1 1 1,0-1-1,0 0 1,-1 0-1,1 1 1,0-2-1,0 2 0,1-2 1,-1 1-1,0 1 1,0-2-1,1 1 1,0 0-1,-1 0 0,1-1 1,0 0-1,-1 1 1,2-1-1,-1 0 1,-1 0-1,2 0 0,-1 0 1,1 1 11,89-2-523,-79-2 540,0-1 1,0-1 0,-1 0-1,1-1 1,-1-1-1,-1 0 1,1 0 0,-1-1-1,1-1 1,-2 0-1,0 0 1,0-1 0,-1 0-1,0-1 1,0 0 0,-1 0-1,0-1 1,-1 0-1,0 0 1,-1-1 0,0 0-1,-1 0 1,0-1-1,-1 0 1,0 1 0,-2-1-1,1 0 1,-1 0 0,-1 0-1,0-11-17,-1 17 59,-10-119 1342,9 121-1375,0 2-1,-1-2 1,0 1 0,0 0 0,0 0 0,-1 0 0,2 1-1,-3-1 1,2 1 0,-1 0 0,0-1 0,-1 1-1,1 0 1,-1 1 0,1-1 0,-1 1 0,0-1 0,0 0-1,1 2 1,-1-1 0,-1 0 0,1 2 0,0-2-1,-1 1 1,1 0 0,-1 0 0,0 1-26,-4-1-61,-2 1 1,1-1-1,0 2 1,1-1-1,-2 1 1,2 1-1,-1 0 0,1 0 1,-1 1-1,0 0 1,1 1-1,0 0 1,0 0-1,0 1 1,1 0-1,-1 0 0,-4 6 61,4-4-488,0 2 0,0-1 0,2 1-1,-2 0 1,2 1 0,0 0 0,1 0-1,0 1 1,-2 3 488,-12 36-5584</inkml:trace>
  <inkml:trace contextRef="#ctx0" brushRef="#br0" timeOffset="8">1471 349 3555,'0'0'1826,"0"0"-417,0 0 65,0 0-866,0 0-127,0 0-65,-180 240-95,153-202-129,0-6-192,6-10 0,11-5-96,2-14-481,8-3-480,0 0-1505,0-20-1026</inkml:trace>
  <inkml:trace contextRef="#ctx0" brushRef="#br0" timeOffset="9">1246 346 3395,'0'0'956,"0"0"-139,0 0 79,0 0 338,0 0 159,15 22-112,46 75-213,29 99 2145,-89-195-3336,-1 0-1,1 0 1,0-1-1,0 1 1,-1 0-1,1-1 1,-1 1-1,1 0 0,0 0 1,0-1-1,0 1 1,0-1-1,-1 0 1,1 0-1,0 1 1,0-1-1,0 1 0,0-1 1,0 0-1,0 0 1,0 0-1,0 0 1,0 0-1,0 0 1,0 0-1,0 0 0,0 0 1,0 0-1,0 0 1,0-1-1,-1 1 1,1-1-1,0 1 1,1 0-1,-1 0 0,0-1 1,-1 1-1,0-1 1,1 0-1,0 1 1,0-1-1,0 0 1,0 0-1,-1 1 0,1-1 1,-1 0-1,0 0 1,1 0-1,-1 0 1,1 0-1,-1 1 1,1-1-1,-1 0 0,0 0 1,0 0-1,1 0 1,-1 0-1,0 0 1,0 0-1,0 0 1,0 0-1,0 0 0,0 0 1,-1 0-1,1 0 1,0 0-1,-1 0 1,1 0-1,-1 0 124,7-34-5728</inkml:trace>
  <inkml:trace contextRef="#ctx0" brushRef="#br0" timeOffset="10">0 433 5317,'70'-42'1756,"-58"30"-1437,-1 1 0,0-1-1,0 0 1,-2-2 0,1 1-1,-1-1 1,-1 0 0,-1-1-1,0 0 1,0 0 0,-2 0-1,0 0 1,2-12-319,29-120 1564,-35 138-1489,0 50-64,-21 268 533,19-306-543,-18 100 164,6 2 0,-1 92-165,14-184-367,-1-20-1442,0-23-1612,0 30 3397,1-40-5405</inkml:trace>
  <inkml:trace contextRef="#ctx0" brushRef="#br0" timeOffset="11">400 182 320,'0'0'1452,"0"0"-128,0 0 198,0 0-262,0 0 5,-3-8 1351,0 239-203,2-208-2406,0-20-17,0 2 1,0-2-1,1 0 0,-1 2 1,0-2-1,1 1 1,0 0-1,0-1 1,0 1-1,1 0 1,-1 0-1,1-1 1,0 1-1,-1 0 1,2-1-1,-1 1 0,1-1 1,-1 1-1,1-1 1,0 1-1,0-2 1,0 1-1,1 1 1,-1-2-1,1 1 1,-1 0-1,1-1 1,0 1-1,0-1 0,0 0 1,0 0-1,1 0 1,-1 0-1,1-1 1,-1 0-1,1 1 10,2-2-13,0 0 0,1 0-1,-1-1 1,0 0-1,0 0 1,0 0 0,0-1-1,-1 0 1,1 0 0,0-1-1,-1 1 1,0-1 0,1 0-1,-2-1 1,1 1 0,0-1-1,0 0 1,-1 0 0,0 0-1,1-1 1,-1 0 0,-1 0-1,1 0 1,-1 0 0,0 0-1,-1-1 1,1 1-1,1-4 15,64-150 452,-52 130-154,-15 29-43,-1 3 27,0 74-17,-3 0-1,-4 0 0,-3 5-265,-52 184 192,59-256-2599,5-26-636,5-18-636</inkml:trace>
  <inkml:trace contextRef="#ctx0" brushRef="#br0" timeOffset="12">8980 281 2210,'0'0'854,"0"0"91,0 0 101,0 0 193,0 0-166,9-16-176,30-49-59,-38 62-790,1-1 0,-1 2-1,0-2 1,2 1 0,-1 0 0,-1 1 0,2-2 0,-1 2-1,0-1 1,1 1 0,-1 0 0,1-1 0,0 1-1,0 0 1,-1 0 0,2 1 0,-1-1 0,0 0 0,0 1-1,1 0 1,-1 0 0,0 0 0,1 0 0,2 0-48,-5 3-7,1 1-1,0-2 1,0 1 0,-2 1 0,2-2 0,0 2 0,-1-1 0,-1 0 0,2 1 0,-1-1-1,0 1 1,-1-1 0,1 1 0,0-1 0,-1 1 0,0-1 0,0 1 0,0 0 0,0-1-1,0 1 1,0 0 7,0 1-5,1 10 20,0 0 0,-1-1 0,0 1 0,-1-1 0,0 1 0,-1 0 0,-1-1-1,0 1 1,-1-1 0,-1 0 0,1 0 0,-2 0 0,0-1 0,-1 0 0,-1 2-15,-7 10 7,0-2-1,-1 0 1,-1-1 0,-1 0-1,-1-2 1,0 0 0,-2-1-1,-1-2 1,1 0 0,-2 0-1,0-3 1,-12 6-7,33-18-7,0 0-1,-1 0 1,2 1-1,-2-1 1,1 0-1,-1 0 1,0-1-1,1 0 1,-1 1-1,1-1 1,-1 0-1,0 0 0,0 0 1,1 0-1,-1 0 1,1-1-1,-1 1 1,1 0-1,-1-1 1,0 0-1,1 0 1,-1 0-1,2 0 1,-2 0-1,1 0 1,-1-1-1,1 0 8,1-4-15,0-1-1,0 1 1,1-1-1,0 0 1,0 0-1,0 1 1,1 0-1,0-1 1,0 0-1,1 1 1,0-1-1,0 1 1,1-1-1,-1 2 1,1-1-1,0 0 1,1 0-1,0 1 1,-1-1-1,2 1 1,3-4 15,-6 7 8,0 0-1,0 0 1,0-1 0,0 2 0,1-1 0,-1 0 0,0 1-1,1-1 1,-1 0 0,1 1 0,-1 1 0,2-2 0,-2 1 0,1 0-1,-1 0 1,2 1 0,-2-1 0,1 1 0,0 0 0,0 0 0,0 0-1,0 0 1,-1 0 0,2 1 0,-2-1 0,2 1 0,-2 0-1,1 0 1,-1 1 0,1-2 0,-1 1 0,1 1 0,0 0 0,0-1-8,54 130 160,-49-116-110,-7-11-49,0-1-1,0 1 1,1 0-1,-1 0 1,1-1 0,1 0-1,-2 1 1,2-1-1,0 1 1,-1-2 0,1 2-1,-1-2 1,2 1-1,-2-1 1,2 1 0,-1-1-1,0 0 1,1 0-1,-1-1 1,1 1 0,0 0-1,-1-1 1,3 1-1,-3-2-106,-2-1 1,2 1 0,0-1-1,-2 1 1,2 0 0,-2-1-1,2 0 1,-1 0 0,0-1-1,0 2 1,0-2-1,0 1 1,0-1 0,0 1-1,-1 0 1,1-1 0,0 0-1,-1 1 1,0-1 0,0-1-1,1 2 1,-1-1-1,0-1 1,0 2 0,0-2-1,0 1 1,-1 0 0,1 0-1,0 0 1,-1-1 0,0 1-1,1 0 1,-1-1-1,0 2 1,0-2 0,-1 0-1,1 1 1,-1 0 105,5-33-4404</inkml:trace>
  <inkml:trace contextRef="#ctx0" brushRef="#br0" timeOffset="13">9313 117 1505,'0'0'705,"0"0"379,0 0 154,0 0 278,0 0-85,0 28-144,-2 98-204,-45 45 973,37-31-1838,11-138-240,0-1-1,-1 1 0,2 0 0,-1-1 0,1 1 0,-1 0 0,0-1 0,1 0 0,0 1 1,-1-1-1,1 0 0,0 0 0,-1 0 0,1 0 0,1 0 0,-2 0 0,1 0 0,1 0 0,-2-1 1,1 0-1,1 0 0,-2 0 0,2 1 0,-2-1 0,2 0 0,-1 0 0,0-1 0,0 1 0,1 0 1,-2 0-1,1-1 0,1 0 23,6 1-106,-1 1 90,-1-2-1,1 1 1,-1-1-1,1 0 0,-1-1 1,1 1-1,-1-1 0,0 0 1,1-2-1,-1 2 1,-1-2-1,1 1 0,0-1 1,-1-1-1,0 1 1,0-1-1,0 1 0,1-4 17,6-5 48,0 0 0,-1 0-1,-1-1 1,-1-1 0,0 0-1,0 0 1,-2-1 0,0 0-1,0 0 1,-3-1 0,1 0-1,0 0 1,-3 0 0,2-10-48,-45 184 2076,-55 138-2092,94-291-292,-5 21 585,-1-17-4319,5-9 1053,2-9-3118</inkml:trace>
  <inkml:trace contextRef="#ctx0" brushRef="#br0" timeOffset="14">10017 187 2210,'0'0'1014,"0"0"-704,0 0-257,0 0 27,-26 29 299,-82 95 492,35-7 725,62-92-1297,-2 0-153,1 0 1,2 0-1,1 2 1,0-1-1,3 0 1,0 2-1,1-1 1,1 0-1,2 1-146,2-26-15,0 0 1,0-1-1,0 1 0,1 0 0,-1-1 0,1 2 0,-1-1 0,1-1 0,0 1 0,0 0 1,0-1-1,-1 0 0,1 1 0,0 0 0,1-1 0,-1 0 0,0 1 0,0 0 0,1-2 0,-1 1 1,0 1-1,1-1 0,0 0 0,0 0 0,-1-1 0,1 1 0,0 0 0,-1 0 0,1-1 1,0 1-1,-1-1 0,1 1 0,0-1 0,0 0 0,0 0 0,0 0 0,0 0 0,-1 0 0,1 0 1,0-1-1,0 1 0,0-1 0,0 1 0,-1-1 0,1 0 15,1 1-29,15-2 100,1-2 0,0 1 1,-1-2-1,0-1 0,0 0 0,-1-1 0,1-1 0,-2-1 1,1 0-1,-1-2 0,0 0 0,-1 0 0,-1-1 1,0 0-1,0-2 0,-2 0 0,1 0 0,-2-1 0,0-1 1,0 0-1,-2 0 0,0-1 0,-1 0 0,2-8-71,-4 8 403,-1-1 0,-1 1 0,0 0 1,-1-1-1,-1 0 0,0 0 0,-2 0 0,-1-8-403,2 22 38,-1 1 0,0 0 1,0-1-1,0 1 0,-1-1 1,1 1-1,-1 0 0,0-1 0,0 1 1,0 0-1,0 0 0,-1-1 1,1 2-1,-1-2 0,1 2 1,-2-2-1,1 2 0,0-1 1,0 1-1,0-1 0,-1 1 1,1-1-1,-1 1 0,0 0 0,0 0 1,0 0-1,0 1 0,1-1 1,-2 1-1,1 0 0,-1 0 1,1 0-1,0 0 0,-2 0-38,-6-1-220,1 0 0,-1 0-1,0 2 1,0-1-1,0 1 1,0 1 0,0 0-1,0 1 1,0 0 0,0 1-1,1-1 1,0 2 0,0 0-1,-1 0 1,1 1 0,1 0-1,0 1 1,-7 4 220,-25 27-4863</inkml:trace>
  <inkml:trace contextRef="#ctx0" brushRef="#br0" timeOffset="15">10467 690 4292,'0'0'2760,"0"0"-577,0 0-15,0 0-97,0 0-122,0 3-252,7 21 1052,1-59-8840,-8 18-1441</inkml:trace>
  <inkml:trace contextRef="#ctx0" brushRef="#br0" timeOffset="16">11197 172 1345,'0'0'1927,"0"0"-416,0 0 75,0 0-385,0 0-310,0 0 6,-26 22 144,-87 75-48,104-89-879,1 1 0,0 0 0,0 1 0,1-1 0,0 1 0,1 0 0,1 2 0,-1-2-1,1 1 1,-1 7-114,-2 1 116,-1 6-56,1 0 0,0 1 0,3-1 0,0 2 0,2-1 0,0 1 0,2-1 0,1 7-60,-1-29-11,1-2 0,0 2 1,0-2-1,0 1 0,0 0 0,0 0 0,0 0 0,0 0 1,1 0-1,0-1 0,-1 1 0,2 0 0,-1 0 1,-1 0-1,2-1 0,-1 1 0,1-1 0,-1 1 0,1-1 1,0 1-1,0-1 0,0 0 0,0 0 0,0 0 0,0 0 1,1 0-1,-1-1 0,1 1 0,-1-1 0,1 1 1,-1-1-1,1-1 0,0 2 0,0-1 0,-1-1 0,4 2 11,3-1-3,0 0 0,0 0 0,0 0 0,0-1 0,0 0 0,0-1 0,0 0 0,0 0 0,0 0 0,-1-2 0,2 1 0,-2-1 0,1 0 0,-2-1 0,2 0 0,-2 0 0,1-1 0,0-1 0,-1 1 0,0-1 0,0 0 0,-1 1 0,1-2 3,4-8 133,1 0 0,-2 0 0,-1-2 0,1 0 1,-3 0-1,1 0 0,-1 0 0,-1-1 0,-1 0 0,-1-1 0,0 0 0,-1 1 1,-1-1-1,-1 0 0,-1 1 0,-1-11-133,1 25 20,1 0 0,-1 1 0,0-1 0,0 0 0,-1 0 0,1 1 0,0-1 0,-1 0 0,0 1 0,0 0 0,0-1 0,-1 1 0,1-1 0,-1 1 0,0 0 0,1-1 0,-1 2 0,-1-2 0,1 2 0,-1-1 0,1 1 0,-1-1 0,1 0 0,-2 1 0,2 0 0,-2 0 1,2 0-1,-2 0 0,1 1 0,0-1 0,-1 1 0,-2-1-20,-2-1-185,-1 0-1,0 1 1,-1 0 0,2 0 0,-1 2 0,-1-1 0,1 1 0,0 0 0,-1 1 0,2-1 0,-2 1 0,1 1 0,0 0 0,0 1 0,1 0 0,-1 0 0,1 0-1,-9 6 186,-22 23-3614,4 0-2381</inkml:trace>
  <inkml:trace contextRef="#ctx0" brushRef="#br0" timeOffset="17">11627 309 224,'0'0'673,"0"0"325,0 0 331,0 0 54,0 0 106,0-7-10,0-19-315,-11 26 886,-6 19-1791,-1 1 0,1 0 0,2 1 0,1 1-1,0 0 1,-10 24-259,15-29 31,0 1 0,1 0 1,1-1-1,0 2 0,2 1 0,0-2 0,2 2 0,-1 0 0,3-1 0,-1 1 0,2 1-31,-1-4 6,0-15-17,1 0 1,-1 1 0,1-2 0,-1 2 0,1 0 0,0-1 0,0 0 0,0 0 0,0 1 0,0-1 0,1 0 0,-1 1 0,1-1 0,0 0 0,0 1 0,0-2 0,0 2 0,-1-1 0,2 0 0,-1 0 0,1-1 0,-1 1 0,0 0 0,1 0 0,0-1 0,-1 1 0,1 0 0,0-1 0,-1 0-1,2 1 1,-1-1 0,-1 0 0,3 0 10,84 4-448,-79-5 445,-1-1 1,1 0-1,-1-1 0,1 0 1,-2-1-1,2 1 1,-1-2-1,0 1 0,0-2 1,-1 1-1,0 0 0,0-1 1,1 0-1,-2 0 0,0-1 1,0 0-1,0 0 1,0-1-1,-1 0 0,1 0 1,-1 0-1,-1-1 0,0 1 1,0-2 2,7-12 92,-1-2 0,-1 1 0,-1-1 0,-1 0 0,-1-1 0,-1 0 0,-2 0 0,1-1-92,-3 19 47,2 1 0,-2-1 0,0 0 0,0 1 1,0-1-1,0 0 0,-1 0 0,1 0 0,-2 0 1,1 0-1,-1 0 0,0 1 0,0-1 1,0 0-1,-1 0 0,0 1 0,0-1 0,-1 1 1,1 0-1,-1-1 0,0 1 0,-1 0 0,1 1 1,-1-1-1,0 1 0,0-1 0,0 2 0,-1-1 1,1 0-1,-1 1 0,0 0 0,-4-3-47,-1 4-36,1 0 0,0 1 0,-2 0-1,2 1 1,0 0 0,-1 1 0,1 0 0,0 1-1,-1 0 1,1 0 0,-1 1 0,1-1 0,1 2-1,-1 0 1,1 0 0,-1 0 0,1 2 0,0-1-1,-7 6 37,5-4-505,1 2-1,-1 0 1,2 1 0,-1-1-1,2 1 1,-1 0-1,1 1 1,1 0-1,-3 4 506,-11 30-4051</inkml:trace>
  <inkml:trace contextRef="#ctx0" brushRef="#br0" timeOffset="18">12119 300 1057,'0'0'678,"0"0"144,0 0 80,0 0 342,0 0 416,2-2-26,-80 74 1729,64-54-3312,0 0 1,1 1-1,1-1 1,0 2-1,2 0 0,0 1 1,1-1-1,1 1 1,2 1-1,0 0 0,1 0 1,0 1-1,3-1 0,-1 1 1,2-1-1,2 15-51,0-33-21,1-1 1,-1 1-1,1-1 0,0 0 1,0 0-1,0 0 0,1 0 0,-2 0 1,2-1-1,0 1 0,0-1 0,-1 0 1,1 0-1,0 0 0,1 0 0,-2 0 1,2-1-1,-1 1 0,0 0 1,1-1-1,-1-1 0,1 1 0,-1 0 1,1 0-1,0-1 0,-1 0 0,1 0 1,0 0-1,-1 0 0,1-1 1,-1 1-1,0-1 0,2 0 0,-1 0 21,4 1-26,3-3 47,-1-1 0,0 0 0,0 0 0,1-1 0,-2 0 1,1-1-1,-1 0 0,0-1 0,-1 0 0,1 0 0,-1-1 0,0 0 0,-1 0 1,0-1-1,0 0 0,-2 0 0,1-1 0,0 1 0,-1-1 0,0 0 0,-2-1 1,1 0-1,2-8-21,2-8 328,0-1-1,-2 0 1,-1 0 0,-1 0 0,-1-1 0,-3 1 0,0-15-328,0 40 16,1 1 0,-1 1 0,0-2 0,0 2 0,0-1 0,0-1 0,-1 2 0,1-1 0,0-1 0,0 2 0,-1-1 0,0 0 0,0 1 0,0-2 0,0 1 0,0 1 0,1-1 0,-2 1 0,1-1 0,-1 1 0,1-1 0,0 1 0,-1-1 0,1 1 1,0 0-1,-1 0 0,0 0 0,0-1 0,1 2 0,-1-1 0,-1 0 0,2 1 0,-1-1 0,0 0 0,0 1 0,0 0 0,0-1 0,0 1 0,0 0 0,0 0 0,0 0 0,0 0-16,-9-1-159,1 1-1,0 0 1,-1 0 0,0 0-1,0 1 1,1 0 0,0 2 0,0-1-1,0 1 1,-1 0 0,1 1 0,0 0 159,-37 21-2776,6 1-2029</inkml:trace>
  <inkml:trace contextRef="#ctx0" brushRef="#br0" timeOffset="19">7879 109 2723,'-10'2'3312,"-6"0"4234,23-15-6180,106-71-944,-45 68-368,-64 17-59,-2 0 0,1 0 0,0 0 0,-1 1 0,1-1 0,-1 1 0,0-1 0,0 1 0,0 0 0,1 0 0,-2 0 0,2 0 0,-1 0 0,-1 1 0,1-1 0,-1 0 0,1 0 0,-2 1 0,2 0 0,-1-1 0,0 2 0,0-2 0,0 1 0,-1-1 0,0 2 0,1-2 0,-1 1 0,0 0 0,0 0 0,0-1 0,0 2 0,-1-2 0,1 1 0,0 0 0,-2 2 5,2 4 4,2 10 14,-2 1 0,0-1 0,-1 1 0,-1 0 1,-1-1-1,0 0 0,-2 0 0,0 0 0,-1 0 0,-6 11-18,-3 3 3,-3-2 0,0 0 0,-2-1 0,-1-1 0,-1-1 0,-2-1-1,-1-1 1,0-1 0,-2-1 0,-1-2 0,0-1 0,-2 0 0,-11 3-3,29-19-35,0 0 0,-1-1 0,1-1 0,-1 1 0,0-2 0,0 0 0,0 0 0,0-2 0,-12 0 35,23 0-47,0 0 0,-1 0 0,2-1 0,-2 1 0,2-1-1,-1 0 1,-1 1 0,2-1 0,-1 0 0,-1 0 0,2 0 0,-1 0 0,0-1 0,1 1 0,-1 0 0,0-1 0,0 1 0,2-1 0,-2 1 0,1-1 0,-1 0 0,1 1 0,1-2 0,-2 1 0,1 1 0,0-2 0,1 1 0,-1 1 0,0-2 0,1 2 0,0-2 0,0 1 0,0 0 0,0-1 47,0-79-558,0 81 563,1-3-11,0 1-1,1 0 0,0 1 0,-1-2 1,1 2-1,0-1 0,-1 1 0,2-1 1,-1 1-1,0 0 0,1-1 0,-1 2 1,1-1-1,-1-1 0,1 2 1,0-1-1,-1 1 0,1 0 0,0 0 1,0-1-1,1 1 0,-2 0 0,2 0 1,-1 1-1,0 0 0,0 0 0,1 0 1,-1 0-1,0 0 0,0 0 0,0 0 1,1 1-1,-2-1 0,2 1 1,-1 0-1,0 1 0,0-1 0,0 0 1,-1 1-1,2-1 0,-2 0 0,2 3 7,13 8-48,-2 0-1,0 1 0,0 1 0,-1 0 0,-1 2 1,10 12 48,57 59 57,-39-70-1017,-35-28-3695,-6-13-454</inkml:trace>
  <inkml:trace contextRef="#ctx0" brushRef="#br0" timeOffset="20">8328 675 1890,'0'0'2477,"0"0"-550,0 0-5,0 0-129,0 0-10,0 0-149,-3 18 2530,3 15-1452,0-33-3113,0 0-741,0-5-1458,0-18-2316</inkml:trace>
  <inkml:trace contextRef="#ctx0" brushRef="#br0" timeOffset="21">6297 332 1313,'0'0'1089,"0"0"171,0 0-262,0 0 22,0 0 144,0 0-161,0 0-164,0 0-33,0 0-107,5 0 401,109 3 673,-65 1-1423,0-4 1,1 0 0,-1-4 0,35-7-351,23-14 208,-105 25-165,-78 11-3940,47-4 80,13-6-785</inkml:trace>
  <inkml:trace contextRef="#ctx0" brushRef="#br0" timeOffset="22">6239 594 352,'0'0'897,"0"0"0,0 0-27,0 0-42,0 0 293,12-1 235,105-6 1532,219-7 1761,-335 14-4416,9-1 347,-2-14-9870,-11 2 4357</inkml:trace>
  <inkml:trace contextRef="#ctx0" brushRef="#br1" timeOffset="23">7752 1051 6406,'0'0'240,"0"0"283,0 0-122,14 0 181,90 1 4870,1 0-3710,112 3-1313,539 36 1034,307-26-412,-394 5-960,257-19 683,-797-3-683,-93 1-1191,-39-10-3032,-15-4-656</inkml:trace>
  <inkml:trace contextRef="#ctx0" brushRef="#br0" timeOffset="34">12878 234 1922,'0'0'742,"0"0"96,0 0-155,0 0 70,0 0 203,0 0 149,0 0-59,0 0-117,0 0-22,-2 0-47,-12 3-763,2-1 0,-1 1 1,0 2-1,2 0 0,-1 0 0,0 0 1,0 2-1,1-1 0,0 1 0,1 1 1,-1 0-1,1 0 0,1 2 0,-3 2-97,-1-1 86,-12 7-62,2 2 0,1-1 0,1 3 0,1 0 0,0 1 0,2 1 0,1 0 0,1 2 0,1-1 0,0 3 0,2-1 0,2 0 0,1 1 0,1 1 0,1 0 0,1 1 0,2-1 0,-2 28-24,8-55-6,-1 2 1,1-1-1,0 0 1,0 0-1,0 0 1,0 0-1,-1 0 0,2 0 1,0 0-1,0 0 1,-1-1-1,1 1 1,0-1-1,0 1 0,0 0 1,0-2-1,1 2 1,0-1-1,-1 0 1,1 0-1,-1 0 0,1-1 1,-1 0-1,2 1 1,-2-1-1,2 0 1,-1 0-1,0 0 1,0 0-1,0-1 0,3 1 6,111 4-251,-100-5 253,-10 0 11,0-1 0,-2 0 0,1 0 0,1 0 0,-1-1 0,0 0 0,1 0 0,-1 0 0,0-1 0,-1 0 0,1 0 0,-1 0 0,1 0 0,-1-2 0,-1 1 0,1 0 0,0 0 0,0-2 0,-1 2 0,-1-1 0,2 0 0,-2-1 0,1-2-13,5-19-4014,-9 25-1586</inkml:trace>
  <inkml:trace contextRef="#ctx0" brushRef="#br0" timeOffset="35">12380 581 1441,'0'0'1079,"0"0"-636,0 0-5,0 0-22,0 0 102,10-3-27,49-20 715,0-3 1,-2-2-1,39-27-1206,-36 17 321,-58 37-471,-2 1-715,0 0-987,0 0-636,0 0-411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51:13.37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0 1845 352,'0'0'3171,"0"0"-1788,0 0 10,0 0-160,0 0-480,2-6 5376,92 43-2043,-57-16-3400,2-2-488,1-2 0,0-2 0,1-2 1,0-2-1,1-1 0,0-2 0,1-2 0,-1-2 0,19-1-198,-24-3 11,-22 2-2,0-2 0,0 0 0,0-1 0,0 0 0,0-1-1,0-1 1,0 0 0,-1-1 0,11-5-9,30-18 108,-2-3 1,-1-2 0,43-36-109,-49 24 14,-2-1 1,-2-3 0,-2-1 0,-3-3 0,-2 0 0,-2-2-1,-2-2 1,-3-1 0,3-14-15,26-64 12,-7-1-1,-5-3 1,14-92-12,59-182-88,-80 287 109,-36 97-53,-2 28-5,0 1-43,0 0 15,0 0 28,0 0 0,-65-2-1239,56 5 1270,0 1 0,0 0 1,0 0-1,0 0 0,0 1 1,1 1-1,0 0 0,0 0 1,1 0-1,-1 1 0,2 0 1,-2 1 5,-24 21-23,-35 41-14,36-60-1,-19 11-159,49-20 122,1-1-96,16-1-250,-1-3 395,0-1 0,0 0 1,-1-1-1,0-1 0,0 0 1,-1-1-1,0-1 1,0 0-1,-1 0 0,0-1 1,-1-1-1,0 0 0,-1 0 1,0-1-1,6-10 26,25-20-91,-24 29 47,0-16-45,-6-15-173,22 34 754,-30 11-464,1 1 0,-1-1 1,1 1-1,-1 0 1,0 0-1,0 1 1,1-1-1,-2 1 1,1-1-1,0 1 1,0 0-1,-1 0 0,0 0 1,1 0-1,-1 1 1,0-1-1,-1 1 1,1-1-1,-1 1 1,1 0-1,-1-1 1,0 1-1,-1 0 1,1 0-1,-1 0 0,1 0 1,-1 3-29,12 33 48,19-3 160,6 23 118,-7-18-107,-14-36 261,-8-2-961,-6 18-7869,-2-16 6894,0 14-6258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8:27.27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667 1 352,'0'0'2595,"0"0"-1426,0 0 37,0 0-4,0 0-103,3 32-127,-1-5-735,1 1 52,-1-1 0,-1 1-1,-2-1 1,-1 1 0,-1-1 0,-6 26-289,-35 109 3240,-65 152-3240,106-308-32,3-5-182,0-1-266,3-76-652,70-254 1260,-5 131-5,-24 118 705,-29 149 1152,14 110-1289,-20-101-253,4 0-1,4-1 0,2 0 0,25 57-437,-15-78-128,-29-54-198,0-1-128,0 0-133,-36-58-8664,5 32 3448</inkml:trace>
  <inkml:trace contextRef="#ctx0" brushRef="#br0" timeOffset="1">1 688 993,'0'0'1137,"0"0"11,0 0-267,0 0-203,0 0 453,26-1 193,201-27 1628,171-56 1175,-55 24-3390,-357 59-8355,-7 1 3876</inkml:trace>
  <inkml:trace contextRef="#ctx0" brushRef="#br0" timeOffset="2">1188 251 416,'0'0'1645,"0"0"223,0 0-240,0 0-197,0 0-294,5-4 2605,8 51-3041,-1 0 0,-3 1 0,-1 0 0,-3 1 0,-2-1 0,-2 1 0,-2 7-701,2 26 325,5 78-170,-6-160-207,0 0 0,1 0 0,-1-1-1,0 1 1,1 0 0,-1 0 0,0 0 0,1 0 0,-1 0 0,0 0 0,1 0 0,-1 0 0,1 0 0,-1 0 0,0 0 0,1 0 0,-1 0 0,0 0 0,1 0 0,-1 0 0,1 0 0,-1 0 0,0 0-1,1 0 1,-1 1 0,0-1 0,1 0 0,-1 0 0,0 1 0,0-1 0,1 0 0,-1 0 0,0 1 0,0-1 0,1 0 0,-1 0 0,0 1 0,0-1 0,0 0 0,1 1 52,-5-131-6593,-14 85 2242</inkml:trace>
  <inkml:trace contextRef="#ctx0" brushRef="#br0" timeOffset="3">924 270 1121,'0'0'1441,"0"0"-69,0 0-309,0 0-108,0 0 273,27-14-171,178-78 545,-167 83-1256,-1 1-1,2 2 1,-1 1 0,0 3 0,19 1-346,-52 1-5,0 0-1,-1 1 0,1 0 0,-1 0 1,1 0-1,-1 1 0,0 0 0,1 0 1,-1 0-1,0 0 0,0 0 0,0 1 1,-1 0-1,1-1 0,-1 2 0,1-1 1,-1 0-1,0 1 0,0-1 0,0 1 1,-1 0-1,1 0 0,-1 0 0,0 0 1,0 0-1,-1 1 0,1-1 0,-1 0 1,0 1-1,0-1 0,0 1 0,-1 0 1,1 1 5,0 4 2,0 0 0,0 0 1,-1 0-1,0-1 0,-1 1 0,0 0 1,0 0-1,-1-1 0,-1 1 1,0-1-1,0 1 0,0-1 1,-1 0-1,-1 0 0,-3 6-2,-5 1 12,-1-1-1,0 0 0,-1-1 1,-1-1-1,0 0 0,0-1 0,-1-1 1,-1 0-1,0-1 0,0-2 0,-1 1 1,0-2-1,-1-1 0,1 0 1,-1-1-1,-1-2 0,1 0 0,-11 0-11,28-3-736,23-15-4197,10 1 1100</inkml:trace>
  <inkml:trace contextRef="#ctx0" brushRef="#br0" timeOffset="4">1676 309 1698,'0'0'1329,"0"0"358,0 0-299,0 0-283,0 0-86,0 0-138,0 6-27,44 349 2632,-24-172-2589,-20-176-875,0-6-92,0-1-133,0 0-229,0-62-4506,0 28 667</inkml:trace>
  <inkml:trace contextRef="#ctx0" brushRef="#br0" timeOffset="5">1537 283 1217,'0'0'1543,"0"0"-38,0 0-255,0 0-225,0 0-182,13-10 241,108-63 640,-82 60-1482,0 1-1,1 2 1,1 2 0,-1 2 0,1 1-1,0 2 1,38 3-242,-75 2-2,0 0 0,0 0 0,0 1 0,0-1 0,0 1-1,0 0 1,-1 0 0,1 0 0,-1 1 0,0-1 0,0 1 0,0-1-1,-1 1 1,1 0 0,-1 0 0,0 0 0,0 1 0,-1-1 0,1 0 0,-1 1-1,0-1 1,0 1 0,0 0 0,0-1 0,-1 1 0,0-1 0,0 1-1,0 0 1,-1-1 0,0 1 0,1 0 0,-2-1 0,1 1 0,0-1-1,-2 3 4,-2 10 40,-1 0 0,-1 0 1,0-1-1,-1 0 1,-1-1-1,0 1 1,-1-1-1,-1-1 1,0 0-1,-1-1 1,-1 0-1,0-1 1,0 0-1,-14 8-41,23-17 7,-4 7 7,-2-2 0,1 1 0,-1-1 0,0-1 0,-1 0 1,1 0-1,-1-1 0,-1 0 0,1-1 0,-1 0 0,0-1 0,0 0 0,-1-1 1,1-1-1,-1 0 0,1 0 0,-2-1-14,12-1-416,2 0-487,0 0-1163,2 0-1622,7 0-1715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8:27.281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54 97 641,'0'0'181,"0"0"289,0 0 277,0 0-74,0 0 528,-13 0 123,-28 0 325,79 0 1741,472-47 1031,552-1-1603,-1018 47-2359,-43 1-117,-6 0 32,-38-1-628,-71 2-2095,37 1-4332,45-1 894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8:27.282"/>
    </inkml:context>
    <inkml:brush xml:id="br0">
      <inkml:brushProperty name="width" value="0.1" units="cm"/>
      <inkml:brushProperty name="height" value="0.1" units="cm"/>
      <inkml:brushProperty name="color" value="#39C0BA"/>
    </inkml:brush>
    <inkml:brush xml:id="br1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385 1055 4292,'0'0'1938,"0"0"-555,0 0-588,0 0-176,0 0 524,6 20 5071,88 2-4698,320-13 341,-115-16-941,0-13-1,95-27-915,-184 9 171,-251 36 892,-57 32-4923,98-29 2024,0-1-844,0 0-1372,0 0-1569</inkml:trace>
  <inkml:trace contextRef="#ctx0" brushRef="#br0" timeOffset="1">397 128 5125,'0'0'555,"0"0"379,0 0-42,0 0 202,0 0 374,4 26 144,22 174 1453,-4 247-71,-19-415-2994,5-51-1441,-24-116-7319,2 93 1767</inkml:trace>
  <inkml:trace contextRef="#ctx0" brushRef="#br0" timeOffset="2">0 342 2210,'0'0'1276,"0"0"-369,0 0-36,0 0-252,0 0 128,9-19 43,34-62-64,-38 72-607,2-1-1,-1 1 0,2 1 0,-1-1 1,1 1-1,0 1 0,0-1 0,1 1 0,0 0 1,0 2-1,0-2 0,9-1-118,9-8 178,1-1-8,0 0 0,1 2 1,2 1-1,-1 2 1,1 1-1,0 2 0,1 0 1,0 3-1,1 0 1,-1 2-1,2 2 1,-2 0-1,29 4-170,-52 0 1,0-1-1,0 1 1,-1 0-1,1 2 1,-1-1 0,0 0-1,1 1 1,-2 1-1,1-1 1,0 1 0,-1 1-1,0-1 1,0 1 0,0 0-1,-2 1 1,2-1-1,-2 2 1,1-1 0,-2 0-1,1 1 1,0 0-1,-2 0 1,1 0 0,0 0-1,-1 1 1,-2 0-1,2-1 1,-1 1 0,-1 0-1,0 0 1,0 0 0,-1 0-1,0 0 1,-1 0-1,0 4 0,-3-3 21,1 1-1,-2-1 0,0 0 1,1-1-1,-2 0 0,1 1 0,-2-2 1,1 1-1,-2-1 0,1 0 1,-1 0-1,1-1 0,-1 0 1,-2 0-1,2-2 0,-1 2 1,0-2-1,-2 0 0,2 0 0,-1-2 1,-3 2-21,6-2 6,-27 15 57,-1-1 0,-2-2 1,1-1-1,-2-2 0,0-2 1,0-2-1,-20 3-63,30-11-1045,17 0-4647,11 0 1592</inkml:trace>
  <inkml:trace contextRef="#ctx0" brushRef="#br0" timeOffset="3">975 333 2242,'0'0'1618,"0"0"117,0 0-305,0 0-282,0 0 5,-1 5 150,-11 46 544,-3 13-819,2 0-1,3 1 1,2 1-1,4 7-1027,4 28 118,0-99-220,0-4-207,-23-69-6556,20 36 2081</inkml:trace>
  <inkml:trace contextRef="#ctx0" brushRef="#br0" timeOffset="4">1209 295 2338,'0'0'1522,"0"0"362,0 0-314,0 0-455,0 0-127,0 17 202,-16 303 2286,-33-149-2558,48-169-1073,23-2-107,-3-2 344,1-1 0,-1-1 0,0-1-1,0 0 1,0-2 0,-1 0 0,13-8-82,-4 4 41,57-22-815,-83 33-373,-1-3-4096,0-3 156</inkml:trace>
  <inkml:trace contextRef="#ctx0" brushRef="#br0" timeOffset="5">1609 335 2146,'0'0'657,"0"0"352,0 0-177,0 0 364,0 0 395,0-4 64,-3-8 97,-7 28-458,-4 11-859,0-4-269,1-1 1,1 1-1,1 1 1,0 0-1,3 1 1,0 0-1,1 0 1,2 1 0,0 0-1,1 7-166,3 55-59,1-85 42,0 0 0,1 0 0,-1 0 0,1-1 0,-1 1 0,1 0 0,0 0 0,0-1 0,0 1 0,1-1 0,-1 1 0,1 0 0,-1-2 0,0 2 0,1-1-1,0 0 1,0 1 0,0-1 0,1-1 0,-2 1 0,1-1 0,1 1 0,-1 0 0,1-1 0,-1 0 0,1 1 0,-1-1 0,1-1 0,0 1 0,-1-1 0,1 1-1,0-1 1,2 1 17,98 0-461,-99-1 444,9-3 67,-1 1 0,0-2-1,-1-1 1,1 1 0,-1-1-1,1-1 1,-1 0 0,0 0-1,-1-2 1,0 1 0,-1-2-1,1 1 1,-1 0-1,-1-2 1,1 0 0,-2 1-1,1-1 1,-1-1 0,-1 0-1,0 0 1,0-1 0,-2 1-1,1-1 1,-2 0 0,1 0-1,-1 0 1,-1 0 0,0-1-1,0 1 1,-2-4-50,0 10 72,1-1 1,-1 1-1,0-1 0,0 1 1,0 0-1,-1 0 0,0-1 1,0 1-1,-1-1 0,0 2 1,0-2-1,-1 2 0,1-2 1,-1 2-1,0-1 0,-1 0 1,1 2-1,-1-2 0,0 2 1,0-1-1,-1 0 0,0 1 1,1-1-1,-2 1 0,1 1 1,0-1-1,-1 1 0,0 0 1,-4-2-73,-6-1-118,-1 1 1,1 0-1,-1 0 1,0 3 0,1-1-1,-1 1 1,-1 1-1,2 1 1,-11 1 117,-67 21-2864,48 27-2365,27-7-932</inkml:trace>
  <inkml:trace contextRef="#ctx0" brushRef="#br0" timeOffset="6">2075 366 1762,'0'0'1980,"0"0"-15,0 0-487,0 0-228,0 0-97,0-7 2685,0 381-1521,0-514-8558,0 91 1095</inkml:trace>
  <inkml:trace contextRef="#ctx0" brushRef="#br0" timeOffset="7">1738 333 3043,'0'0'566,"0"0"384,0 0-144,0 0 192,0 0-53,9-5 705,224-3 1862,51-38-1627,-274 44-2489,-39 5-1429,-13 7-1966</inkml:trace>
  <inkml:trace contextRef="#ctx0" brushRef="#br1" timeOffset="8">652 1901 5317,'0'0'886,"0"0"43,0 0-182,0 0-165,0 0-48,17-13-155,58-42-96,-68 49-237,2 2 0,-1-1 1,1 0-1,0 2 0,0-1 0,-1 1 0,2 0 0,-1 1 0,1 1 1,-1-1-1,1 1 0,-1 1 0,1 0 0,-1 0 0,1 1-46,7-1 50,-15 1-43,1 0 0,0 0 1,-1 1-1,0-1 0,1 1 0,-1 0 0,1 0 0,-2 0 0,1-1 1,0 2-1,0-1 0,0 1 0,0-1 0,-1 1 0,1-2 0,-2 2 1,2 0-1,-1 0 0,0 0 0,0-1 0,0 1 0,-1 0 0,1 0 1,-1-1-1,0 1 0,0 0 0,0 0 0,0 0 0,0 0 0,0 0 1,-1 0-1,0 0 0,0-1 0,0 3-7,0 8 99,1-4-61,0 0 0,-1 0 0,0-1-1,0 1 1,-1 0 0,0 0 0,-1-1 0,0 1 0,0-1 0,-1-1 0,-1 2 0,2-2 0,-2 1-1,-1-1 1,1 0 0,-1 0 0,1-1 0,-2 1 0,1-2 0,-8 7-38,-152 94 630,208-132-1458,-32 19 820,0-1 0,0 2-1,0-1 1,2 2 0,-1-1 0,0 2 0,1-1-1,-1 1 1,1 1 0,0 0 0,11-1 8,-17 7-53,-1 0 0,1 0 1,-1 1-1,0 0 1,0 0-1,-1 0 1,1 1-1,0-1 1,-2 2-1,1-1 0,0 0 1,-1 0-1,0 0 1,1 1-1,-1 0 1,-1 0-1,0 0 0,0 0 1,0 0-1,-1 0 1,0 1-1,0-1 1,0 0-1,-1 1 1,0-1-1,0 6 53,1-6 16,1 1 0,-2-2-1,1 2 1,0-1 0,-1 1 0,0-1 0,0 1-1,-1-1 1,0 1 0,1-2 0,-2 2-1,1-1 1,-1 0 0,-1 0 0,1 0 0,0 0-1,-2 0 1,1-1 0,-1 1 0,1-2 0,-1 2-1,0-1 1,0-1 0,-5 5-16,-4-2 92,-1 0-1,0-1 1,1 0-1,-1-2 1,-1 1-1,0-1 1,0-2-1,0 1 1,1-1-1,-2-1 1,1 0-1,0-1 1,-15-3-92,-1 3-373,30 0-828,1 0-1223,0 0-1788</inkml:trace>
  <inkml:trace contextRef="#ctx0" brushRef="#br1" timeOffset="9">3469 1638 288,'0'0'2424,"0"0"-460,0 0-271,0 0-204,0 0-240,-10 13-571,-2 0-613,1 1 0,0 0 0,1 1 0,1 0-1,1 0 1,-1 1 0,-5 16-65,3 4 41,2-1 1,1 0-1,1 1 1,3 0-1,1 1 0,1-1 1,2 0-1,2 6-41,-2-38-29,1 0 1,0 0-1,0-2 1,0 2-1,-1 0 1,2-2-1,-1 2 0,1-1 1,0 1-1,0-2 1,1 1-1,-2 0 1,1 0-1,1 0 0,0-1 1,0 0-1,-1 1 1,1-1-1,0 0 1,0 0-1,0-1 1,0 1-1,1-1 0,-1 1 1,0-1-1,1 0 1,-1 0-1,2 0 29,102 6-901,-106-7 899,6 0 12,0-1 0,-1 0 0,2-1 1,-2 2-1,1-3 0,0 1 0,0-1 0,-2 0 0,2 1 0,-1-2 1,0 0-1,-1 0 0,1 1 0,-1-2 0,1 0 0,-1 1 0,0-2 1,0 2-1,-2-2 0,2 1 0,-1-1 0,0-1 0,-2 1 0,2 0 1,-1 0-1,-1-1 0,0 1 0,0-1 0,0 0-10,4-16 217,-1 0 0,-1 0 0,0-2-1,-2 1 1,-2 0 0,0 1 0,0-1 0,-2-1-217,0 9 90,0 1 1,-1 0 0,0-1 0,-1 1-1,-1 0 1,0 0 0,-1 1 0,0 0-1,-2 0 1,-6-9-91,11 19-93,-1 0 0,0 1-1,0 0 1,0 0 0,-1 0-1,0 0 1,1 1 0,-1 0 0,1-1-1,-1 1 1,-1 1 0,2-1-1,-2 1 1,2 1 0,-2-1 0,0 1-1,2-1 1,-2 1 0,1 1-1,0-1 1,0 1 0,-1-1 0,1 1-1,0 0 1,0 1 0,0 0-1,0 0 1,0 0 0,1 1 0,-1-1-1,1 1 1,0 0 0,-1 1-1,1-2 1,1 2 0,-1 0 0,0-1-1,1 1 1,0 1 0,-1 0 93,-37 45-4036</inkml:trace>
  <inkml:trace contextRef="#ctx0" brushRef="#br1" timeOffset="10">3978 1545 2210,'0'0'1078,"0"0"70,0 0-555,0 0-220,0 0 231,-22 28 255,-67 94 38,37 13 66,45-107-821,1-1-84,0 0 0,2 2 0,2-1 0,0 0 0,2 0 0,1 0 0,2 17-58,-1-41-58,0 2 0,1-1 1,0 0-1,-1 1 0,2-2 0,0 1 1,0 0-1,-1-2 0,1 2 1,0-1-1,0-1 0,1 1 0,0 0 1,-1-1-1,2 0 0,-2 0 1,2-1-1,-1 1 0,0-2 0,1 1 1,-1 0-1,1-1 0,-1 1 0,2-1 1,-2-1-1,1 1 0,0-1 1,0 0-1,0-1 0,-1 1 0,1-1 1,-1 0-1,5-2 58,-5 3-60,2-1 72,-1 0-1,1 0 0,-1 0 0,0-1 1,0 0-1,0-1 0,-1 0 1,1 1-1,-1-1 0,1-1 0,-1 0 1,1 1-1,-1-1 0,-1-1 1,1 2-1,0-2 0,-2-1 1,1 2-1,0-2 0,-1 2 0,1-2 1,-1 1-1,1-4-11,4-7 231,-1 1-1,1-2 1,-3 0-1,1 1 1,-2-2-1,0 0 1,2-15-231,-3-144 1746,-3 170-1737,0 0 1,-1 1-1,0-1 1,-1 0 0,0 0-1,0 1 1,0-1-1,-1 2 1,1-2 0,-2 2-1,0-2 1,1 2-1,-1-1 1,0 1 0,0 0-1,-1-1 1,0 2-1,0-1 1,0 0 0,-1 1-10,-83-27-4399,52 31 48</inkml:trace>
  <inkml:trace contextRef="#ctx0" brushRef="#br1" timeOffset="11">4549 1567 160,'0'0'817,"0"0"485,0 0-293,0 0-288,0 0 368,-21 19 224,-69 69-122,18 34 384,63-101-1499,0 0 0,2 1 0,0 0 0,1 0 1,1 0-1,2 1 0,0 0 0,1 0 0,1 0 1,2 0-1,1 10-76,-1-29-25,0 0 1,0 1 0,0-1-1,0 0 1,1 1 0,0-2-1,0 2 1,1-1 0,0-1-1,-2 1 1,2 0-1,0-1 1,1 0 0,-2 1-1,2-1 1,0-1 0,-1 1-1,0 0 1,2-1-1,-1 1 1,-1-1 0,2-1-1,-1 1 1,0 0 0,0-1-1,1 0 1,3 1 24,125 7-1248,-123-13 1292,0 1 0,-1-1-1,-1-2 1,2 2 0,-2-2 0,0 1-1,1-2 1,-1 1 0,0-1 0,-1 0 0,-1-1-1,1 0 1,-1 0 0,0-1 0,0 1-1,-1 0 1,0-2 0,-1 1 0,0 0-1,0-1 1,-1 0 0,-1 0 0,1 0 0,-2 0-1,2-7-43,9-202 2066,-11 213-2043,0 0 0,-1 1-1,0-1 1,0 1 0,0-1-1,-1 1 1,0-1 0,0 1 0,-1 0-1,1-1 1,-1 1 0,0 0-1,0 0 1,0 0 0,-1 0-1,0 1 1,0-1 0,0 0-1,-1 1 1,0 0 0,1 0-1,-2 1 1,1-1 0,0 0 0,-1 1-1,0 0 1,1 0 0,-4-1-23,-8-1-361,-1 0 1,-1 1 0,2 2 0,-2 0 0,0 0-1,1 1 1,-1 2 0,-14 1 360,-11-1-2062,-34-1-3970</inkml:trace>
  <inkml:trace contextRef="#ctx0" brushRef="#br1" timeOffset="12">2156 1684 1249,'0'0'1639,"0"0"-37,0 0-257,0 0-181,0 0-193,-5 9-464,-4 5-424,2 0-1,0 0 1,1 0-1,0 2 1,2-1-1,-1 1 1,1-2-1,2 2 1,0 0-1,0 1 1,1 4-83,1-11-3,0-7-3,-1-1-1,1 1 1,-1-1-1,1 0 0,0 1 1,0-1-1,0 1 0,0-1 1,0 0-1,1 1 0,-1-1 1,1 1-1,0-1 0,0 0 1,0 0-1,0 1 1,0-1-1,-1 1 0,2-2 1,-1 1-1,1 0 0,-1 0 1,1 0-1,0 0 0,0 0 1,-1-2-1,1 2 0,0 0 1,0-1-1,1 0 1,-1 1-1,-1-1 0,2 0 1,-1 0-1,2 0 7,1 1-5,1 0 0,0 0-1,0-1 1,0 1 0,0-1 0,0 0 0,0-1-1,1 1 1,-2-1 0,2-1 0,-2 1 0,2-1-1,-2 0 1,2-1 0,-2 1 0,1-1 0,-1 0-1,2 0 1,-3-1 0,2 0 0,0 0 0,-1 0-1,0 0 1,-1-1 0,1-1 0,0 2 0,-1-2-1,0 0 1,0 1 0,-1-1 0,1 1 0,0-2-1,-1 0 1,-1 2 0,1-2 0,-1 1 0,1-2-1,-1 0 6,0 0 134,0 1 0,-1-2 0,1 2-1,-1-1 1,0 1 0,-1-1 0,0 0-1,0 1 1,0-2 0,-1 2 0,0-1-1,0 0 1,-1 0 0,0 1 0,0-1-1,0 1 1,-1 0 0,0 0 0,-3-4-134,-2 6 1,1 0 0,0 0 0,-2 2 0,1-1 0,0 1 0,-1-1 0,1 2 0,-1-1 0,1 2 0,0 0 0,-1 0 0,1 0 0,-1 0 0,1 1 1,-8 2-2,11 0-321,1 0 1,0 0 0,0-1 0,-1 2 0,2-1 0,-1 1 0,1-1 0,0 2 0,0-1-1,-1-1 1,1 2 0,1 0 0,0-1 0,0 1 0,0-1 0,0 1 0,0 0 0,0-1 0,1 2-1,1-1 1,-1 0 0,1 0 0,0 0 0,-1 0 0,2 0 0,-1 0 0,1 3 320,-1 25-2707</inkml:trace>
  <inkml:trace contextRef="#ctx0" brushRef="#br1" timeOffset="13">2209 1991 1505,'0'0'1415,"0"0"-139,0 0-208,0 0-246,0 0-43,-6 6-69,-8 8-647,1 0 0,1 0 0,0 1 0,1 1 0,0 1 0,2-1 0,0 1 0,0 1 0,2-1 0,0 2 0,2-2 0,-1 3 0,2-2 0,1 1 0,-2 14-63,5-30-1,-1 0-1,1 0 1,0-1-1,-1 1 1,1 0-1,1-1 1,-1 0-1,0 1 1,1 0-1,-1 0 0,1 0 1,0-1-1,0 1 1,0-1-1,0 1 1,1 0-1,-1-2 1,0 2-1,0-1 1,1 0-1,0 1 1,0-1-1,0-1 1,0 1-1,0 0 1,0-1-1,0 1 1,1 0-1,-1-1 1,1 1-1,-1-2 1,0 1-1,1 0 1,0 0-1,0 0 1,-1-1-1,1 1 1,0-1-1,0 0 2,134 3 166,-133-4-156,0 1-1,0-1 1,0-1 0,0 1 0,0-1 0,1 1 0,-2-1-1,1 0 1,-1 0 0,0 0 0,1-1 0,-1 1 0,1-1-1,-2 0 1,1 0 0,0 0 0,0 0 0,0-1 0,-2 0-1,2 2 1,-1-2 0,0 0 0,0-1 0,0 2 0,-2-1-1,1 0 1,1-1-10,9-117 1149,-11 107-807,0 11-319,-1 1-1,1-1 0,0 1 1,0-1-1,-1 1 1,0 0-1,0-1 1,0 1-1,-1-1 0,0 2 1,1-2-1,-1 1 1,0 0-1,1 1 0,-2-1 1,1 0-1,-1 0 1,0 0-1,2 2 1,-2-2-1,0 1 0,0 0 1,0 0-1,0 0 1,0 1-1,-1 0 1,1-1-1,0 1 0,-1 0 1,1 0-1,0 0 1,-1 0-1,1 1 0,-1-1 1,1 1-1,-1 0 1,0 0-1,1 1 1,0-1-1,-2 1-22,-2-2-142,-1 1 0,0 0 1,1 0-1,-2 0 0,2 1 0,-1 1 0,1-1 1,-1 1-1,0 0 0,1 0 0,0 1 0,0 1 1,0 0-1,0-1 0,1 1 0,-7 5 142,-17 22-3539,11-5-1933</inkml:trace>
  <inkml:trace contextRef="#ctx0" brushRef="#br1" timeOffset="14">2674 1652 512,'0'0'1586,"0"0"-444,0 0-191,0 0-343,0 0 118,-21 42 0,-66 139 6,80-168-619,3 0 1,-1 0 0,0 1 0,2-1 0,0 1 0,0 0 0,2 0-1,-1 0 1,2 8-114,-2 11 246,-2 149 528,4-177-796,1-1 1,-1 1-1,1 0 0,0 0 0,0 0 0,1-1 1,-1 1-1,1 0 0,1-1 0,-1 0 0,0 1 0,1-2 1,0 2-1,0-1 0,0-1 0,0 1 0,1 0 1,-1-2-1,1 2 0,0-1 0,0 0 0,0 0 1,0-2-1,1 2 0,-1-1 0,1 0 0,-1 0 1,1 0-1,0-2 0,0 1 0,-1 0 0,1 0 0,0-1 1,0 0-1,0 0 22,3 2-35,-1-1 0,1 0 0,0-1 1,0 0-1,0-1 0,-1 1 0,2-2 0,-2 1 1,0-1-1,2 1 0,-2-2 0,1 0 0,-2 0 1,2 0-1,-2-1 0,1 0 0,0-1 0,-1 1 1,0-1-1,0 1 0,0-2 0,0 0 0,-1 1 0,0-2 1,0 1 34,5-10 144,-2-1 0,0 1 0,0-1 0,-2 0 0,0 0 0,-1-2 1,-1 2-1,0-2 0,-2 2 0,0-2 0,-1 1 0,-1-1 0,0 0 1,-2 1-1,0-4-144,3 12 28,-2 2-1,1-1 1,-1 0 0,-1 1 0,0-1 0,0 1 0,-1-1-1,1 1 1,-1 0 0,-1 0 0,0 0 0,0 0 0,-1 1 0,0 0-1,0-1 1,-1 2 0,1-1 0,-1 1 0,0-1 0,-1 2-1,0-1 1,-1 1 0,2 1 0,-2-1 0,0 1 0,1 0 0,-2 0-1,1 1 1,0 1 0,-1-1 0,1 1 0,0 0 0,-2 1-1,2 0 1,-1 0 0,1 1 0,-8 1-28,11-1-158,0 2 0,0-1 0,0 0 0,1 1 0,-2 0 0,1 0-1,2 0 1,-2 1 0,1 0 0,0 0 0,-1-1 0,1 1 0,1 1 0,-1 0 0,0-1 0,1 1 0,0 0 0,-1 1 158,-25 44-4122</inkml:trace>
  <inkml:trace contextRef="#ctx0" brushRef="#br1" timeOffset="15">3094 2089 6534,'0'0'2146,"0"0"-256,0 0-577,0 0-288,0 0-544,0 0-289,0 18-160,0-15-32,0 0-1153,0-3-1506,0 0-2914</inkml:trace>
  <inkml:trace contextRef="#ctx0" brushRef="#br1" timeOffset="16">1608 1813 1153,'0'0'1634,"0"0"416,0 0-961,0 0-128,0 0-65,0 0-415,-142 268 31,115-226-127,1-13-193,3-2 0,2-9-128,2-9-64,13-3 0,-5-4-416,8-2-1090,3 0-2081,0-23-513</inkml:trace>
  <inkml:trace contextRef="#ctx0" brushRef="#br1" timeOffset="17">1356 1924 1569,'0'0'1538,"0"0"-860,0 0-75,0 0 123,0 0 320,11 2-15,70 41 939,31 126 918,-62-96-2675,-39-70-2332,-22-8-913</inkml:trace>
  <inkml:trace contextRef="#ctx0" brushRef="#br1" timeOffset="18">6541 1796 1954,'0'0'1324,"0"0"-219,0 0-112,0 0-150,0 0-21,26-1-10,82-2-11,15-17 773,-111 18-1053,-4 1-6166,-17 1 541</inkml:trace>
  <inkml:trace contextRef="#ctx0" brushRef="#br1" timeOffset="19">6541 1796 1441,'3'166'2114,"-3"-166"-1953,0 0 575,0 0 129,0 0-160,0 0 160,116 9 480,-86-9-192,-7 0-224,-3-3-481,-7 3-95,4-6-225,0 0-96,-2 3-32,-4-2-96,2-2-961,-7-2-2403</inkml:trace>
  <inkml:trace contextRef="#ctx0" brushRef="#br1" timeOffset="20">5466 1680 2178,'0'0'1436,"0"0"-27,0 0-522,0 0-113,0 0 352,-18 17 166,-1 2-920,-86 107 1578,-63 203 137,163-326-8247,6-15 5183,-1-22-2194</inkml:trace>
  <inkml:trace contextRef="#ctx0" brushRef="#br1" timeOffset="21">5118 1763 2178,'0'0'1505,"0"0"-618,0 0-81,0 0 5,0 0-5,11-3 694,42 53 669,-39-32-1722,204 202 1443,-200-205-2696,-18-23-4463,0-10-1303</inkml:trace>
  <inkml:trace contextRef="#ctx0" brushRef="#br1" timeOffset="22">5802 1739 1121,'0'0'1388,"0"0"-160,0 0-278,0 0 107,0 0 91,-3 9 1751,6-16-2813,1 0 0,0-1 0,-1 2 0,2-1 0,-1 1 1,1-1-1,0 2 0,0-1 0,1 1 0,0-1 1,0 0-1,0 2 0,1-1 0,0 1-86,-5 3 5,5-6 12,0 2-1,1-1 1,0 0-1,0 2 1,0-1-1,1 1 1,0 0-1,-1 0 1,2 1-1,-1 1 0,0-1 1,3 0-17,-3 59-85,-9-41 123,0 2 0,0-1 1,-2 0-1,0-1 1,-1 1-1,-1-1 1,1 1-1,-2-2 0,0 2 1,-4 3-39,-19 29-39,-1-1 0,-3-1 0,-1-2 0,-3 0 0,-1-4 1,-2 0-1,-18 11 39,56-50-326,1-1-106,0 0-108,17-7-367,153-72 1072,-166 79-164,0-1 0,0 1 0,-1 0 0,1 0 1,0 1-1,-1-1 0,1 1 0,0 0 0,0 0 0,-1 0 0,0 0 0,1 0 0,-1 1 0,0 0 0,1 0 0,-1 0 0,0 0 0,0 0 0,0 1 0,0-1 0,0 1 0,-1 0-1,41 25 15,-38-26-19,0-1-1,1 0 1,-2 0 0,2-1 0,-1 0 0,0 0 0,1 0 0,-2-1-1,2 1 1,-2-1 0,2-1 0,-1 1 0,0 0 0,0-1-1,-1 0 1,1 0 0,0-1 0,2-1 4,66-104-3139,-62 84-918</inkml:trace>
  <inkml:trace contextRef="#ctx0" brushRef="#br1" timeOffset="23">1645 3039 1441,'-7'-4'7327,"-19"5"-5562,-28 66-468,38-36-1183,0-1 0,2 3 0,1-1 0,2 1 0,1 1 0,2 0 0,1 0 0,1 1 0,3-1 0,0 1 0,2 1-114,2 114 193,0-142-205,1-1 1,0 2 0,-1-2 0,2 0-1,0 1 1,1-1 0,-1 0 0,0 0-1,2 0 1,-1-1 0,1 1 0,0-2-1,0 2 1,1-2 0,-1 1 0,1-2 0,0 2-1,1-2 1,-1 0 0,1 1 0,0-1-1,0-1 1,0 0 0,1 0 0,-1 0-1,0-2 1,1 1 0,0 0 0,0-1-1,0 0 1,-1-1 0,2 0 0,-2 0-1,1 0 1,0-1 0,0-1 0,0 1-1,4-2 12,-7 0 8,1-1-1,-1 1 0,1 0 0,-1-2 0,0 1 0,0 0 0,-1-1 0,0 0 1,1 1-1,-2-2 0,1 1 0,0 0 0,-1-1 0,-1 0 0,1 0 0,0 1 0,-1-2 1,1 0-8,2-13 59,0 0 1,-1 0 0,-1-1-1,-1 1 1,0 0 0,-2-1 0,-1 1-1,-1-5-59,1-23 62,2 37-59,-1 10 2,1 0 0,-1-1-1,1 1 1,-1-1-1,0 1 1,0-1-1,0 1 1,0-1-1,0 1 1,0 0 0,0 0-1,0-1 1,0 1-1,-1-1 1,1 1-1,0-1 1,-1 1 0,0 0-1,1 0 1,-1 0-1,0 0 1,0-1-1,1 1 1,0 0 0,-1 0-1,0 0 1,-1 0-1,1 0 1,0 0-1,0 0 1,0 1-1,-1-1 1,1 0 0,0 1-1,0-1 1,0 0-1,0 1 1,-1-1-1,1 1 1,-1 0 0,1-1-1,-1 1 1,1 0-1,-1 0 1,2 0-1,-3 0-4,-4 0 2,1 1 0,-2-1 0,2 1 0,-1 0 0,0 1 0,1-1-1,-1 1 1,1 0 0,-1 1 0,1 0 0,0 0 0,0 0 0,0 1-1,0 0 1,1 0 0,-1 1 0,2 0 0,-1-1 0,0 1 0,1 0-2,-11 10-184,2 1 1,0 0 0,0 0 0,2 2-1,1 0 1,0 0 0,0 1-1,2 0 1,1 0 0,0 1 0,1-1-1,1 2 1,1-1 0,1 1-1,0 14 184,5-2-3192,15-11-2104</inkml:trace>
  <inkml:trace contextRef="#ctx0" brushRef="#br1" timeOffset="24">5076 2875 2434,'0'0'1570,"0"0"-583,0 0-394,0 0 16,0 0 122,-4 24-133,-37 185 1153,-73 129 2637,-17 1-4388,84-232 480,46-102-458,1-4-209,0-6-432,1-57-3337,5 19-1409</inkml:trace>
  <inkml:trace contextRef="#ctx0" brushRef="#br1" timeOffset="25">5534 3217 2498,'0'0'556,"0"0"260,0 0-116,0 0-167,0 0 210,-27 24 383,-87 78 123,21-10 646,70-53-1217,40-35-753,4-5 90,-1-1-1,0-2 1,0 0-1,-1-1 1,1-1-1,-1-1 1,0-1-1,11-6-14,135-38 151,-163 52-152,-1 0-1,1 0 0,0-1 1,-1 1-1,1 0 0,-1 0 1,1 0-1,-1 0 0,1 0 1,0 0-1,-1 0 0,1 0 1,0 1-1,-1-1 0,0 0 1,1 0-1,-1 1 0,1 0 1,-1 0-1,1-1 0,-1 1 1,1 0-1,-2 0 0,1 1 1,1-1-1,-1 0 0,0 0 1,0 0-1,0 0 0,0 0 1,0 1-1,0-1 0,0 1 1,-1-1-1,1 1 0,0 0 1,-1-1-1,0 0 0,0 1 1,0-1-1,0 1 1,0 0-1,1-1 0,-1 1 1,-1 0-1,1-1 0,0 0 1,0 1-1,0 0 0,0-1 1,-1 1-1,1 0 0,-1-1 2,0 12 3,1-4 8,1-1-6,0 0 1,-1 0 0,0-1-1,-1 2 1,0-1 0,0-1-1,-1 1 1,0 0 0,0 0 0,-1-1-1,1 0 1,-2 1 0,0-1-1,1 0 1,-5 5-6,2-4 38,-2 1 0,1 0 1,-1-1-1,-1 0 0,1 0 0,-1-2 0,-1 2 0,1-3 1,-1 2-1,1-2 0,-3 0 0,2 0 0,0-2 0,-1 1 1,0 0-1,0-2 0,0 0 0,0 0 0,-2-1 0,-7 0-38,-67-1 694,84-6-1937,37-36-2029,-30 39 2967,38-24-4094</inkml:trace>
  <inkml:trace contextRef="#ctx0" brushRef="#br1" timeOffset="26">5842 3211 2178,'0'0'833,"0"0"181,0 0-181,0 0 267,0 0 592,7-3 139,-4 2-1684,-3 0-112,1 1 0,0-1 0,-1 1 0,1-1 0,0 0 0,0 1 0,-1 0 0,1-1 0,0 1 0,0-1 0,-1 1 0,1 0 0,-1-1 0,1 1 0,0 0 0,0 0 0,0 0 0,0 0 0,0 0 0,0 0 0,0 0 0,0 0 0,0 0 0,0 0 0,-1 1 0,1-1 0,-1 0 0,1 1 0,0-1 0,0 0 0,0 1 0,-1-1 0,1 1 0,0-1-1,0 1 1,-1 0 0,1-1 0,0 1 0,-1 0 0,1-1 0,-1 1 0,1 0 0,-1 0 0,1-1 0,-1 0 0,0 1 0,0 0 0,0 0 0,0 0 0,0 0 0,1 0 0,-1-1 0,0 1 0,0 0 0,0 0 0,0 0 0,0 0 0,0 0 0,0-1 0,-1 1 0,1 0 0,0 0 0,0-1 0,0 1-35,0 351 2061,0-351-2600,0-1-839,0-3-955,0-10-1270,0-10-326</inkml:trace>
  <inkml:trace contextRef="#ctx0" brushRef="#br1" timeOffset="27">5571 3306 1569,'0'0'2718,"0"0"-1939,0 0-453,7-5 186,37-20 509,1 2 0,1 2-1,1 1 1,29-6-1021,-9 2 380,151-42-481,-217 66-230,4 0 554,-3 1-3970,-2 3 59</inkml:trace>
  <inkml:trace contextRef="#ctx0" brushRef="#br1" timeOffset="28">6123 3633 961,'0'0'528,"0"0"316,0 0 85,0 0 90,0 0 65,-1 4 288,-5 7 1185,50-148-769,-22 79-1538,-15 31-230,2 2 0,1-1 0,1 1 0,1 1 0,1 0-1,2 0 1,0 2 0,1 0 0,1 0 0,15-13-20,-12 25 59,-17 32 341,70 250 129,-33-105-305,-41-220-9161,-10 22 5131</inkml:trace>
  <inkml:trace contextRef="#ctx0" brushRef="#br1" timeOffset="29">6096 3571 3972,'0'0'1708,"0"0"-550,0 0-917,0 0-167,0 0 161,27-7-5,87-29-43,21-33 75,-94 42-183,-24 16-64,5-1-561,-1 0 0,-1-2 0,0-1 0,-2-1 0,1 1 0,14-19 546,-11-7-86,-21 41 201,0-1 0,0 1 0,-1 0 0,1 0 0,0-1 0,0 1 0,0 0 0,0 0 0,0-1 1,0 1-1,0 0 0,0 0 0,-1 0 0,1 0 0,0 0 0,0 0 0,0 0 0,0 1 0,0-1 0,0 0 0,0 0 0,0 1 0,0-1 0,0 0 0,0 0 0,0 1 0,-1-1 0,0 1 0,1-1 0,0 1 0,0 0 0,-1-1 0,1 1 0,0 0 0,-1 0 0,1 0 0,-1-1 0,1 1 0,-1 0 0,1 0 0,-1 0 0,1 0-115,12 31 598,-1 1-1,-2 0 0,-1 1 1,-1-1-1,-2 2 0,-1 0 1,-2 23-598,3-8 276,-12-95-3682,-31-47-1527,17 52 882</inkml:trace>
  <inkml:trace contextRef="#ctx0" brushRef="#br1" timeOffset="30">6347 3375 4324,'0'0'1260,"0"0"-160,0 0-807,0 0-106,0 0 496,20-7 246,133-49 748,-116 42-1374,0 1 1,1 2-1,1 0 1,0 3-1,1 2 1,-1 1-1,1 2-303,-38 3 9,-1 1 0,1-1-1,0 1 1,0 0 0,0 0 0,0-1-1,0 1 1,-1 1 0,0-1 0,1-1-1,0 1 1,-1 1 0,1-1-1,-1 1 1,0-1 0,1 1 0,-2 0-1,1-1 1,0 0 0,0 1 0,0 0-1,0 0 1,0 0 0,-1 0-1,1 0 1,0-1 0,-1 1 0,0 0-1,0 0 1,1 0 0,-1 0 0,0-1-1,-1 1 1,1 0 0,0 1-9,5 26 105,70 278 936,-67-298-957,-6-12-5960,-2-17 970</inkml:trace>
  <inkml:trace contextRef="#ctx0" brushRef="#br1" timeOffset="31">7097 3158 4228,'0'0'1714,"0"0"-364,0 0-784,0 0-315,0 0 374,-12 24 597,-65 147 566,57-47-1328,20-121-469,1 0 0,0 0 0,0-1 1,0 1-1,0-1 0,0 1 0,0 0 1,0-1-1,1 0 0,-1 0 0,1 0 1,0 1-1,0-1 0,0 0 1,-1-1-1,1 1 0,1-1 0,-1 1 1,1 0-1,-1-1 0,0 0 0,0 1 1,1-2-1,0 1 0,0 0 0,-1-1 1,0 1-1,1 0 0,0-1 0,0 0 1,-1 0-1,1 0 0,1 0 9,96-10-288,-92 5 318,0 1-1,-1-2 1,0 1 0,1-1 0,-2 0-1,1-1 1,-1 1 0,0-1 0,0 0-1,-1-1 1,1 0 0,-2 1 0,0-2-1,1 1 1,-2 0 0,0-1 0,0 0-1,0 1 1,-2-2 0,1 1 0,0-3-30,-1-8 233,1 15-212,-1 1-1,1 0 0,-1 0 0,0-1 1,-1 2-1,0-2 0,0 1 1,0 0-1,0-1 0,0 1 1,0 0-1,-1 0 0,0-1 0,0 2 1,0-2-1,-1 1 0,1 0 1,-1 0-1,0 0 0,0 1 0,0-1 1,0 0-1,-1 1 0,0 0 1,1-1-1,-1 1 0,-1 0 0,1 1 1,0-1-1,-1 0 0,1 1 1,-1-1-1,0 2 0,-4-3-20,-110 4-3464,78 7-33</inkml:trace>
  <inkml:trace contextRef="#ctx0" brushRef="#br1" timeOffset="32">7325 3547 2562,'0'0'2253,"0"0"-891,0 0-887,0 0-283,0 0 208,9-13 161,3-6-270,-1 1 0,-1-1 1,-1 0-1,0-1 0,-2 0 1,0 0-1,4-20-291,10-134 3304,-14 175-2941,80 87 129,-52-54-431,-29-26-60,2 1 1,0-1-1,-1 0 1,3 0-1,-2-1 1,1-1-1,1 1 1,-1-1-1,1-1 1,0 1-1,0-2 1,1 0-1,0 0 1,-1-1-1,1-1 1,8 2-2,-16-4-5,-1 0 0,1-1 0,-1 1 0,0-1 0,-1 0 0,2 0 0,-1 0 0,0 0 0,0 0 0,0 1 0,0-2 0,-1 1 0,1-1 0,0 1 0,0-1 0,-1 0 0,1 0 0,-1 1 0,0 0 0,0-1 0,0-1 0,0 1 0,0 0 0,0 0 0,0 1 0,0-2 0,0 1 0,-1 0 1,0-1-1,1 1 0,-1 0 0,0-2 5,4-87 802,-4 69-345,0-191 653,-27 177-4767,3 25-208</inkml:trace>
  <inkml:trace contextRef="#ctx0" brushRef="#br1" timeOffset="33">2275 3702 1537,'0'0'1447,"0"0"11,0 0-103,0 0-276,0 0-156,5 0-218,-2 0-639,0 0 0,0 0-1,-1 0 1,1 0 0,0-1 0,-1 1-1,1-1 1,-1 0 0,1 0 0,-1 0 0,1 0-1,0-1 1,-2 1 0,2 0 0,-1-1-1,0 1 1,1-1 0,-1 0 0,-1 0 0,1 0-1,0 0 1,-1 1 0,1-2 0,0 1-1,-1 0 1,0-1 0,0 0 0,0 0-66,7-18 221,-3 1 1,0-1-1,-1-1 1,-2 2-1,0-2 0,0 0 1,-2 1-1,-3-19-221,3-6 151,0-262 292,0 307-278,0 1 134,0 4-59,0 16-40,-2-7-170,2 0-1,-1 0 1,2 1 0,-1-1 0,1 0-1,1 0 1,1 0 0,0 0-1,1 0 1,-1-1 0,3 1 0,-2-1-1,2-1 1,0 1 0,1-1-1,0 1 1,2-1-30,-5-6-17,2 0 1,-1 0-1,1 0 0,0-1 0,-1 0 1,2 0-1,-2 0 0,2 0 1,-1-2-1,1 1 0,0 0 0,0-1 1,0 0-1,-1-1 0,2 0 1,-2 0-1,2 0 0,-1-1 1,1 0-1,-1 0 0,-1-1 0,2 0 1,4 0 16,-4-4-20,1-1 0,-1 1 0,-1-1 1,1 0-1,-1-1 0,1 1 0,-2-2 1,1 1-1,-1 0 0,0-1 0,-1 0 1,0-1-1,-1 0 0,1 1 0,-1-1 1,0-3 19,1 4-10,2-5-2,-1 0-1,0 0 1,-2 0-1,1 0 1,-1-1-1,-2 0 1,1 1-1,-1-1 1,0-14 12,-1 26 37,1 2 17,-1 20-145,-1 317 208,-17-144-506,32-198-5169,-10-8 1934</inkml:trace>
  <inkml:trace contextRef="#ctx0" brushRef="#br1" timeOffset="34">2832 3247 545,'0'0'731,"0"0"80,0 0-74,0 0 37,0 0 155,9-11-27,25-33 70,-20 38 2612,-14 27-2854,0-19-491,-35 230 1165,35 2-1185,1-231-227,0-2 0,0 2 0,0-1 0,0 0 0,1 0-1,0 0 1,-1 0 0,1 0 0,0 0 0,0-1 0,0 1 0,0 0 0,0-1-1,0 0 1,1 0 0,-1 0 0,0 0 0,0 0 0,1 0 0,0 0 0,-1 0-1,0-1 1,1 1 0,-1-1 0,1 0 0,0 0 0,-1 0 0,0 0 0,1 0-1,0-1 1,0 1 0,-2-1 0,4 0 8,6 0-41,3 1 66,0-1 1,-1-1 0,1 1-1,-1-2 1,1 0 0,-1-2-1,0 2 1,0-3 0,-1 1 0,0-1-1,0-1 1,0 0 0,-1 0-1,0-2 1,-1 1 0,5-5-26,-3 0 31,0 0 0,-1 0 0,0-1 1,0-1-1,-2 1 0,-1-2 0,0 0 0,0 0 1,-1 0-1,-1-1 0,-1 0 0,0 1 1,-1-2-1,-1 0 0,-1 1 0,-1-1 1,0 1-1,-1-1 0,-1 0 0,-2-8-31,3 23 19,0-1 0,0 0 0,-1 1 0,0-1 0,-1 0 0,1 1 0,-1 0 0,1 0 0,-1-1 0,0 1 0,0 0 0,0 0 0,0 0 0,-1 0 0,0 1-1,1-1 1,-1 1 0,0-1 0,0 1 0,0 0 0,1 1 0,-2-1 0,1 0 0,-1 0 0,1 1 0,-1 0 0,1 0 0,0 0 0,-1 0 0,0 0 0,0 1 0,1 0 0,-1 0 0,0 0 0,1 0 0,-1 0-1,0 1 1,1-1 0,0 1 0,-3 1-19,-32-3 75,30-1-250,-1 1 0,0 0 1,0 1-1,1 0 0,-2 0 1,2 0-1,-1 1 1,0 0-1,1 0 0,-1 2 1,1-1-1,-1 1 1,1 0-1,0 0 0,0 2 1,1-1-1,-2 0 0,3 1 1,-2 0-1,1 1 1,-4 4 174,-12 43-3374,11 13-2376</inkml:trace>
  <inkml:trace contextRef="#ctx0" brushRef="#br1" timeOffset="35">3272 3610 1345,'0'0'273,"0"0"15,0 0-117,0 0 240,0 0 325,0-5 289,34-181 2767,-11 98-3073,10-32 77,-33 120-782,0 0 0,0 0 0,0 1 1,1-1-1,-1 1 0,0-1 0,1 0 1,-1 1-1,0-1 0,1 0 0,-1 1 1,1-1-1,-1 0 0,0 0 0,1 0 0,-1 1 1,1-1-1,-1 0 0,1 0 0,-1 0 1,1 0-1,-1 0 0,1 0 0,-1 0 1,1 0-1,-1 0 0,1 0 0,-1 0 1,1 0-1,-1 0 0,1 0 0,-1 0 0,0 0 1,0-1-1,1 1 0,-1 0 0,0 0 1,1-1-1,-1 1 0,1 0 0,-1-1 1,0 1-1,1 0 0,-1-1 0,0 1 1,1 0-1,-1-1 0,0 1 0,0 0 1,1 0-1,-1-1-14,63 205 1046,2-2-950,-64-201-108,-1 1 0,0-1 1,0 0-1,1 1 0,-1-1 0,1 1 0,-1-1 0,1-1 0,0 2 0,-1-1 1,0 0-1,1 0 0,0 0 0,0 1 0,0-1 0,0 0 0,0 0 0,0 0 1,1-1-1,-1 1 0,0-1 0,0 1 0,0-1 0,0 1 0,0 0 0,1-1 1,-1 0-1,1 1 0,-1-1 0,1 0 0,-1 1 0,0-1 0,0 0 0,1 0 1,-1 0-1,1-1 0,-1 1 0,0 0 0,1 0 0,-1-1 0,0 1 0,0-1 1,0 1-1,1-1 0,-1 0 0,0 1 0,1 0 0,-1-1 0,0 0 0,0 0 1,0 0-1,0 0 0,-1 0 0,1 0 0,0-1 0,0 1 0,0 0 0,0-1 12,7-23 78,0-1 0,-1-1 0,-2 0 0,0 0-1,-3-1 1,0 1 0,-1 0 0,-2 0-1,-2-14-77,2-22 203,1-55-283,0 117-705,2 1-1126,7 0-1378</inkml:trace>
  <inkml:trace contextRef="#ctx0" brushRef="#br1" timeOffset="36">3833 3170 2210,'0'0'1303,"0"0"-182,0 0-123,0 0-171,0 0-90,1 31-70,1 104-90,-1 152 971,8-268-1729,-8-30-2120,-1-21-299,0-14 320</inkml:trace>
  <inkml:trace contextRef="#ctx0" brushRef="#br1" timeOffset="37">3579 3303 2562,'0'0'347,"0"0"-58,0 0-65,0 0 358,0 0 224,13-4 69,225-87 2238,-92 70-3263,-131 16-4478,-11 1 800</inkml:trace>
  <inkml:trace contextRef="#ctx0" brushRef="#br1" timeOffset="38">4052 3187 1249,'0'0'1340,"0"0"-96,0 0-304,0 0-134,0 0-208,0 25 79,0 158 658,-3 101-337,0-267-1423,2-24-3463,1-22 1640</inkml:trace>
  <inkml:trace contextRef="#ctx0" brushRef="#br1" timeOffset="39">4227 3163 961,'0'0'1900,"0"0"-757,0 0-348,0 0-176,0 0-31,1 18-49,4 303 2189,-5-284-2461,0-4-910,0-13-4741,0-29 1999</inkml:trace>
  <inkml:trace contextRef="#ctx0" brushRef="#br1" timeOffset="40">4058 3467 1698,'0'0'1217,"0"0"-251,0 0-560,0 0-241,0 0 145,2 0 250,144-17 1917,-125 13-2466,25-11-2936,-43 9 218</inkml:trace>
  <inkml:trace contextRef="#ctx0" brushRef="#br1" timeOffset="41">4586 3107 1890,'0'0'1073,"0"0"-102,0 0-138,0 0 16,0 0-192,-9 3-81,-62 34 1031,57-25-1471,0 1-1,1 1 1,1-1 0,0 2-1,1 1 1,0-1 0,1 1-1,1 1 1,1 0 0,0 0 0,1 1-1,1 2-135,5-19-10,1 0-1,0 0 0,0 0 0,0 1 1,0-1-1,0 0 0,1 0 1,-1 1-1,0-1 0,0-1 1,0 1-1,0 0 0,1 0 1,-1 1-1,1-1 0,-1 0 1,1 0-1,0 0 0,0 0 0,-1 0 1,1 0-1,0-1 0,0 1 1,0-1-1,0 1 0,0-1 1,0 1-1,0 0 0,-1-1 1,1 1-1,1-1 0,-1 1 1,0-1-1,0 0 0,0 1 0,1-1 1,-1 0-1,0 0 0,0 0 1,0 0-1,0 0 0,0 0 1,0 0-1,0-1 0,1 1 1,-1 0-1,0-1 0,0 1 1,0 0-1,0-1 0,0 0 0,0 1 1,0-1-1,0 0 11,15 1 59,102 1 272,-114 3-336,0 0 0,0-1-1,-1 1 1,1 1 0,-1-1-1,0 1 1,0 0 0,-1-1-1,1 1 1,-1 1 0,1-2-1,-2 2 1,0-1 0,1 0-1,-1 0 1,0 1 0,-1 0-1,1-1 1,-1 1 0,0-1-1,-1 5 6,1 4-15,1-11 23,-1 1-1,1-1 0,-1 0 0,0 0 0,0 0 1,0 1-1,0-2 0,-1 2 0,1-1 0,-1 0 1,0-1-1,0 2 0,0-1 0,0 0 0,0-1 1,0 1-1,-1 0 0,0 0 0,0 0 0,0-2 1,0 2-1,0 0 0,0-1 0,0 0 1,-1 0-1,0-1 0,1 1 0,-2 1-7,-173 57 1361,150-24-3726,21-27-1094</inkml:trace>
  <inkml:trace contextRef="#ctx0" brushRef="#br1" timeOffset="42">11210 2730 961,'0'0'875,"0"0"177,0 0 133,0 0 299,0 0 27,0 5-459,-1 268 2646,-1 3-4850,2-538-8238,0 208 8114</inkml:trace>
  <inkml:trace contextRef="#ctx0" brushRef="#br1" timeOffset="43">11210 2730 224,'-2'94'1164,"1"-75"171,1-19 47,0 0-4,0 0-119,0-14-106,0-42-69,0 42-54,1 24-866,0-1-1,1-1 1,0 1-1,1 1 1,0-2-1,0 0 0,0 1 1,1-1-1,1 0 1,-1 1-1,2-2 0,-2 1 1,3-1-1,-2-1 1,2 1-1,-1-1 1,1 1-1,2 0-163,-5-3 14,1 0 0,-1-1 0,2 0-1,-2 0 1,1 0 0,1 0 0,-1-1 0,0 0 0,0 0 0,1 0 0,-1 0-1,2-1 1,-2 0 0,1 0 0,0-1 0,-1 0 0,2 0 0,-2 0 0,1-1 0,-1 0-1,2 0 1,-2 0 0,1-1 0,-1 0 0,1 0 0,-1 0 0,0 0 0,1-1-1,-2 0 1,1-1 0,0 2 0,-1-2 0,1 0 0,0 0 0,2-4-14,0-7 62,1 0 0,-1 0 0,-1-1 0,-1 0 0,0 0 0,-1 0 0,-1-1 0,1-13-62,13-49 155,-11 80-465,0 26 358,-2-1 0,0 0-1,-1 0 1,-2 1 0,-1 0 0,-3 16-48,2 18 34,-1 32 68,14 178 362,-2-252-593,-10-48-4926,0 7-1319</inkml:trace>
  <inkml:trace contextRef="#ctx0" brushRef="#br1" timeOffset="44">9892 3085 3940,'0'0'1233,"0"0"-496,0 0-284,0 0 124,0 0 320,0 0-54,18-26 49,55-87-145,-33-11 286,-32 83-710,32-75 323,-32 109-630,-2 24 107,11 63 295,-3 0 0,-4 2 0,1 77-418,17 107 598,-20-226-512,-8-39-182,0-1-369,0 0-875,-2-2-1153,-8-5-1553,-1-5-1784</inkml:trace>
  <inkml:trace contextRef="#ctx0" brushRef="#br1" timeOffset="45">10377 2738 2178,'0'0'908,"0"0"122,0 0-176,0 0-107,0 0 113,0 10-171,1 248 944,-1-255-1634,1-1-1,-1 1 1,1 0-1,0 0 1,0-1-1,0 1 0,0-1 1,0 1-1,0 0 1,1-2-1,-1 2 1,0-1-1,1 0 1,0 1-1,0-1 1,0-1-1,0 1 1,0 0-1,0 0 1,0-1-1,1 1 1,-1-1-1,1 1 1,-1-2-1,0 1 1,1 0-1,0 0 1,0 0-1,-1-1 1,1 1-1,1-1 2,88 2-193,-85-5 227,-1-1 0,1 2 0,-1-2 0,1-1 0,-2 2 0,1-2 0,0-1 0,-1 2 0,1-2 0,-2 1 0,1-1 1,0 1-1,-1-2 0,0 1 0,0-1 0,-2 1 0,1-1 0,0 1 0,0-2 0,-1 1 0,-1 0 0,1 0 0,-1 0 0,0-1 0,0 1 0,-1-1 0,0 1 0,-1-1 0,0-4-34,1 5 89,0-1 0,0 0 0,-1 0 0,0 1 0,0-1-1,0 0 1,-1 0 0,-1 1 0,0 0 0,0-1-1,1 1 1,-2 0 0,-1 1 0,2-2 0,-2 2-1,0 0 1,0 0 0,0 0 0,0 1 0,-2-1 0,2 1-1,-4-1-88,5 4-74,0 0-1,0 0 0,0 1 0,0 0 1,0 0-1,-1 0 0,2 0 0,-2 1 1,0-1-1,2 1 0,-2 0 0,1 1 1,0-1-1,-1 1 0,1 0 1,0 0-1,0 0 0,0 0 0,0 0 1,0 1-1,0 0 0,1 0 0,-1 0 1,0 1-1,1-1 0,-1 1 0,1 0 1,0 0-1,0-1 0,0 2 0,0-1 1,1 1-1,-1-1 0,0 3 75,-20 24-2482,2 0-892</inkml:trace>
  <inkml:trace contextRef="#ctx0" brushRef="#br1" timeOffset="46">10569 2982 577,'0'0'1201,"0"0"-112,0 0-219,0 0-133,0 0-177,-9 3 695,-8 8-624,2 0 0,-1 0 0,2 1-1,-1 1 1,1 1 0,1 0 0,-5 8-631,7-7 92,1-1 0,1 1 0,0 1 0,1 0 0,1 0 0,0 0 0,2 1 0,-1 1 0,2-1 0,0 0 0,1 0-1,0 14-91,3-28 7,-1 3-6,-1 1 0,0 0 1,1 0-1,0-1 0,1 2 0,-1-2 1,2 1-1,-1 0 0,1-1 0,0 2 0,0-2 1,1 1-1,-1-1 0,1 1 0,1-1 0,-1 1 1,2-1-1,-2 0 0,2 0 0,0 0 0,0-1 1,0 1-1,1-1 0,-1 0 0,1 0 0,0-1 1,0 1-1,1-1 0,-1-1 0,3 2-1,4-2-1,0-1 0,0 0 0,1-1 0,-1-1 1,0 0-1,1-1 0,-1 0 0,0-1 0,1 0 0,-1-1 0,-1-1 0,1 1 0,0-2 0,-1 0 0,1 0 0,-1-1 0,-1 0 0,1-1 0,-1 0 0,-1 0 0,1-2 0,-1 1 1,0-1-1,-1-1 0,0 1 0,-1-1 0,1 0 0,-2 0 0,0-2 0,-1 1 0,1 0 0,-1 0 0,-2-1 0,2-1 1,4-114 107,-10 124-98,1 1 0,-1-1 0,1 0 0,-1 0 1,1 1-1,-1 0 0,0-1 0,-1 0 0,1 0 0,-1 1 0,1 0 0,-1 0 0,0-1 1,1 1-1,-1 0 0,0 0 0,-1 1 0,1-1 0,-1 0 0,2 0 0,-2 1 1,1-1-1,-1 1 0,0-1 0,1 1 0,-1 1 0,0-1 0,1 1 0,-1-1 0,0 0 1,0 1-1,0 0 0,0 0 0,0 0-9,-103 1-38,-25 47-2414,115-40 1461,-13 8-2223</inkml:trace>
  <inkml:trace contextRef="#ctx0" brushRef="#br0" timeOffset="47">8452 3095 2626,'0'0'390,"0"0"-102,0 0-10,0 0 37,0 0 246,0 0 229,0 0 139,0 0-27,0 0-155,0 0-144,0 0-117,0 0 32,1-6 496,9-14-892,0 0 0,2 2 1,0-2-1,1 3 0,1-1 0,1 1 0,1 1 0,0 0 0,0 1 0,2 1 0,0 1 1,0 0-1,2 1 0,-1 2 0,1 0 0,6-2-122,98-7 37,-115 22 0,-1 0 0,0 1 0,0 0-1,-1 0 1,1 1 0,-2 0-1,2 0 1,-2 0 0,1 2 0,-1-2-1,0 2 1,-1-1 0,1 2-1,-2-1 1,1 1 0,0-1 0,-2 0-1,1 1 1,0 0 0,-1 0-1,-1 1 1,0-1 0,1 4-37,7 13 132,125 230 333,-123-229-390,-11-22-80,0-2 1,0 2 0,0 0 0,1 0 0,0-2-1,-1 2 1,1-1 0,0 0 0,0 0 0,0 0-1,1 0 1,0 0 0,-1-1 0,0 0 0,1 1-1,1-1 1,-1 0 0,-1 0 0,2-1 0,-1 1-1,1 0 1,-2-1 0,2 1 0,0-1 0,-1 0-1,1 0 1,0-1 0,1 1 4,9 1 0,0-1 0,0 0 0,1-1 0,-1 0 0,0-1 0,0 0 0,0-1 0,-1-1 0,1-1 0,10-3 0,141-117 192,-166 124-182,1 0-1,0 0 0,0 0 0,0 0 1,-1 0-1,1 0 0,0-1 0,0 1 1,-1 0-1,1 0 0,0 0 0,-1-1 1,1 1-1,0 0 0,0 0 0,-1-1 1,1 1-1,0 0 0,0-1 1,0 1-1,-1 0 0,1 0 0,0-1 1,0 1-1,0 0 0,0-1 0,0 1 1,0-1-1,0 1 0,-1 0 0,1-1 1,0 1-1,0 0 0,0-1 0,1 1 1,-1 0-1,0-1 0,0 1 1,0 0-1,0-1 0,0 1 0,0 0 1,0 0-1,1 0 0,-1 0 0,0-1 1,0 1-1,0 0 0,1 0 0,-1-1 1,0 1-1,0 0 0,1 0 0,-1-1 1,1 1-10,-9-2-120,-64-6-194,-20-8-23,92 15 326,-1 0-1,1 0 1,0 0 0,-1 0 0,1 0 0,0 0 0,0 0-1,0 0 1,-1 1 0,1-1 0,0 0 0,0 0 0,1 0-1,-1 0 1,0 0 0,0 0 0,0 0 0,1 0 0,-1 0-1,0 0 1,1 0 0,-1 0 0,1 1 0,-1 0 0,1-1 0,-1 0-1,1 0 1,0 0 0,0 1 0,-1-1 0,1 0 0,0 1-1,0-1 1,0 1 0,-1-1 0,0 1 0,1-1 0,0 1-1,0-1 1,0 1 0,0 0 0,0 0 0,0-1 0,0 1 0,0 0-1,0 0 1,0 0 0,0 0 0,0 0 0,-1 0 0,1 1-1,0-1 1,0 0 0,0 0 0,0 1 0,0-1 0,0 0-1,0 1 1,0 0 11,1-2 55,169-5 330,-171 33-326,-35 148 266,29-161-4489,1-19-256</inkml:trace>
  <inkml:trace contextRef="#ctx0" brushRef="#br1" timeOffset="48">4115 4627 1313,'0'0'1372,"0"0"-507,0 0-59,0 0-85,0 0 37,0 0 43,0 0 15,0-10 482,2 5-1263,-1 2 0,0-2 0,1 0 1,0 2-1,0-2 0,1 1 0,-1 1 1,0-1-1,1 0 0,0 1 1,1-1-1,-2 1 0,2-1 0,0 2 1,0-1-1,-1 0 0,1 1 0,1-1 1,-2 2-1,1-1 0,1 0 0,-1 0 1,1 1-1,-1 0 0,0 0 1,1 0-1,0 0 0,-1 1 0,1-1 1,-1 1-1,1 1 0,0-1 0,0 1-35,-3 0 13,1 1-1,-1-1 0,-1 1 0,1-1 1,-1 1-1,1-1 0,-1 1 0,1 0 1,-1 0-1,1 0 0,-1 0 0,0 0 1,0-1-1,0 2 0,-1-1 0,1 0 0,0 1 1,-1-1-1,1 0 0,-1 0 0,0 1 1,1-1-1,-1 1 0,0-2 0,-1 2 1,1-1-1,0 1 0,-1-1 0,0 1-12,1 4 24,0 162 345,-2-149-351,-3 0 0,0 0 0,0-1 0,-3 1 0,1-2 0,-1 1 0,-2-2 0,1 2 0,-2-2 0,0-1 0,-1 1 0,-1-1 0,-13 11-18,-12 21 54,22-28-117,-31 67-995,52-98 925,126-129 298,-127 137-195,0 2-1,1-2 1,0 1-1,-1 0 1,2 0-1,-1 1 1,-1 0-1,2-1 1,-2 2-1,2 0 1,-1 0-1,0 0 1,0 0-1,0 0 1,0 0-1,0 1 1,0 0-1,0 0 1,-1 1 0,2 0-1,-1 0 1,-1 0-1,1 0 1,3 3 30,10 10 18,-15-11-1,0-1 0,1 1 0,0-1 0,-1 1 1,1-2-1,1 1 0,-2 0 0,2 0 0,0-1 1,-1-1-1,1 1 0,0 0 0,-1 0 0,1-1 1,-1 0-1,1 0 0,1 0 0,-2 0 0,1-1 0,1 0 1,4-1-18,31-51 679,-15 11-782,-25 40-1034,-1 1-1756</inkml:trace>
  <inkml:trace contextRef="#ctx0" brushRef="#br1" timeOffset="49">8320 4476 4164,'0'0'1217,"0"0"-352,0 0-160,0 0-193,0 0 257,0 0-65,-29 342 97,26-295-256,-1-11-97,4-10-224,-6-11-192,6-8-32,0-7-32,0 0-416,0 0-865,0-15-257,-4-18-1441,1-5-832</inkml:trace>
  <inkml:trace contextRef="#ctx0" brushRef="#br1" timeOffset="50">8126 4610 1377,'0'0'1901,"0"0"-1330,0 0-224,0 0 32,0-7 555,1 3-797,-1-1 0,1 1 0,1 0 0,-1 0 0,-1-1 0,2 1 0,0 1 0,0-1 0,1-1 0,-1 2 0,0 0 0,1-1-1,0 1 1,0 0 0,0-1 0,-1 1 0,2 0 0,0 1 0,-1 0 0,0-1 0,1 1 0,1-1 0,0 1-137,10-6 62,0 1 1,1-1-1,-1 3 1,1-1-1,0 2 0,0-1 1,0 2-1,1 0 1,0 2-1,-1 0 0,1 0 1,0 2-1,0 0-62,-13 0-23,-1 2-1,0-1 0,0 1 1,1 0-1,-1-1 0,-1 1 0,1 1 1,0-1-1,-1 0 0,1 1 1,-2 0-1,1-1 0,0 0 1,0 2-1,0-1 0,-1-1 1,0 1-1,0 1 0,0-2 1,0 1-1,-1 1 0,0-2 0,0 2 1,0-1-1,0 0 0,-1 0 1,1 1-1,-1-2 0,0 1 1,-1 1-1,1-1 0,-2 2 24,-1 3 28,1 1 0,-2 0 0,1-2 0,-2 1 0,0 1-1,1-2 1,-2-1 0,1 2 0,-2-2 0,1 1 0,0-2-1,-2 1 1,2-1 0,-2 0 0,-7 5-28,-49 41 554,64-52-544,1 1 0,-1-1 1,1 0-1,-1 1 0,1-1 0,0 0 1,-1 1-1,1-1 0,0 1 1,-1-1-1,1 1 0,0-1 0,0 1 1,-1-1-1,1 1 0,0-1 1,0 1-1,0-1 0,0 1 0,0-1 1,0 1-1,0-1 0,0 1 1,0-1-1,0 1 0,0-1 0,0 1 1,0-1-1,0 0 0,0 0 0,0 1 1,0 0-1,0-1 0,1 0 1,-1 1-1,0-1 0,0 1 0,1-1 1,-1 1-1,0-1 0,1 1 1,-1-1-1,1 0 0,-1 1 0,0-1 1,1 0-1,-1 1 0,1-1 0,-1 0 1,1 0-1,-1 0 0,1 1 1,-1-1-1,1 0 0,-1 0 0,1 0 1,-1 0-1,1 0 0,0 0 1,-1 0-1,0 0 0,0 0 0,1 0 1,-1 0-1,1 0 0,-1 0 1,1 0-11,46 1 287,-38-2-190,194 1 427,-116 0-3733,-87 0 518</inkml:trace>
  <inkml:trace contextRef="#ctx0" brushRef="#br1" timeOffset="51">8618 4440 1089,'0'0'1943,"0"0"-795,0 0-166,0 0-26,0 0 213,3 16-48,24 182 806,-26-189-1864,-1 4-35,0 1-1,1-1 0,1 1 0,1-1 0,0 0 1,0 0-1,1 0 0,1 0 0,-1-1 0,2 0 1,0 0-1,3 4-27,-3-13 2,0-1 0,0 1 0,0 0 1,0-1-1,1 0 0,-1-1 0,1 0 1,-1 0-1,1 0 0,-1-1 0,1 0 1,-1 0-1,1-1 0,-1 1 0,1-1 0,-1 0 1,1-1-1,-1 0 0,1 0 0,-2-1 1,2 0-1,-2 1 0,1-1 0,2-3-2,3-6 14,-1 0 0,1-1-1,-2-1 1,-1 1 0,1-1 0,-2 0-1,0-1 1,-1 0 0,0-1-1,-2 1 1,1-1 0,-1 0 0,-2 0-1,0 0 1,-1 0 0,0-1 0,-1 1-1,-1 0 1,0 0 0,-2-1-1,1 1-13,1-45-1991,1 42-1703</inkml:trace>
  <inkml:trace contextRef="#ctx0" brushRef="#br1" timeOffset="52">9051 4880 2915,'0'0'1158,"0"0"-229,0 0-481,0 0 60,0 0 207,0 0 187,0-3-74,26-213 1611,-5 144-2332,-1 68 176,-12 8-217,0 1 0,-1 0 1,0 1-1,0 0 0,0 1 0,-1-1 1,1 1-1,-2 0 0,1 1 0,-1-1 1,2 4-67,4 6-14,95 118-18,-104-135 20,-1 1 0,1-1 0,0 0-1,0 0 1,0 0 0,0 0 0,0 0 0,-1 0-1,1 0 1,0-1 0,0 1 0,0-1 0,0 0-1,-1 1 1,0-1 0,1 1 0,0-1 0,-1 0-1,1 0 1,0 0 0,-1-1 0,1 1-1,-2 0 1,1-1 0,1 1 0,-1-1 0,0 1-1,0 0 1,0-1 0,0 0 0,0 0 0,0 1-1,-1-1 1,1 1 0,0-1 0,-1 0 0,0 0-1,0 0 1,0 0 0,0 0 0,0 1 0,0-1-1,0 0 1,0 0 0,0 0 12,0-1 26,9-36 178,-3-1 0,0-1 0,-3 0 0,-1 0 0,-4-17-204,2 38 171,14-53-1134,5 32-3845,-6 19-1459</inkml:trace>
  <inkml:trace contextRef="#ctx0" brushRef="#br1" timeOffset="53">9695 4461 4901,'0'0'715,"0"0"-149,0 0-150,0 0 481,0 0 229,0 30-111,-3 100-198,-1 123 955,4-252-1890,0-13-1152,-17-122-2958,2 83 1206</inkml:trace>
  <inkml:trace contextRef="#ctx0" brushRef="#br1" timeOffset="54">9394 4538 1762,'0'0'2210,"0"0"-1041,0 0-454,0 0-512,0 0 128,5-1 550,306-80 3534,-186 80-4431,-108 36 827,-12 167-192,-5 18-539,0-219-240,1-8-1404,7-42-1078,-7 21-407</inkml:trace>
  <inkml:trace contextRef="#ctx0" brushRef="#br1" timeOffset="55">10005 4467 2915,'0'0'1441,"0"0"-149,0 0-571,0 0 47,0 0 364,1 15-64,2 231 743,-3-168-3942,0-71 1330,0-83-3726,0 29 1607</inkml:trace>
  <inkml:trace contextRef="#ctx0" brushRef="#br1" timeOffset="56">10005 4467 4612,'38'0'5242,"95"0"-3298,-126-2-1933,-1-1 1,0 1-1,0-1 0,0 0 1,0-1-1,-1 1 1,1-1-1,-1-1 0,0 2 1,-1-2-1,1-1 0,0 2 1,-1-2-1,0 1 1,0 0-1,-1-2 0,0 2 1,0-1-1,0 0 1,0-1-1,-2 2 0,1-2 1,0 1-1,-1-1 1,0 1-1,0-2 0,0 2 1,-1-1-1,0 1 0,-1-5-11,1 11 75,0 0 32,0 18 235,0 477 517,0-494-1046,0-1-250,0 0-129,0 0-294,0 0-944,0-1-1730,0-4-1895</inkml:trace>
  <inkml:trace contextRef="#ctx0" brushRef="#br1" timeOffset="57">10471 4357 1057,'0'0'3192,"0"0"-1633,0 0-678,0 0-310,0 0 22,-2 34 111,-5 111 268,-3 112 1964,12-253-2923,1-1 0,0-2 1,0 2-1,-1 0 0,2-1 0,0 1 0,-1-2 0,0 1 1,1-1-1,0 1 0,-1 0 0,1-1 0,0 0 0,0 0 0,-1 0 1,2-1-1,-1 1 0,-1-1 0,1 0 0,1 0 0,-2-1 1,1 1-1,0-1 0,0 0 0,0 0 0,0 0 0,0-1 0,0 0-13,88-50 171,-26 29-1228,-63 19-2455,-3 2 10</inkml:trace>
  <inkml:trace contextRef="#ctx0" brushRef="#br1" timeOffset="58">10349 4693 1313,'0'0'2269,"0"0"-844,0 0-437,0 0-118,0 0 112,7-3-79,135-57 2150,-18-10-3192,-123 69-234,-1 1-257,0 0-267,0-6-2797,0 1 1147</inkml:trace>
  <inkml:trace contextRef="#ctx0" brushRef="#br1" timeOffset="59">10302 4447 96,'0'0'1137,"0"0"-139,0 0-266,0 0 186,0 0 363,7-10 214,-3 7-1287,60-46 2461,254-53 3454,-312 98-7781,-16 5-2022,5-1 3061,-15 3-5494</inkml:trace>
  <inkml:trace contextRef="#ctx0" brushRef="#br1" timeOffset="60">5126 5248 3011,'0'0'1196,"0"0"-182,0 0-464,0 0-267,0 0 176,0-18-11,0-140 1036,0-51-523,0 208-806,0 1 96,0 9 272,-1 18-295,-1-23-225,0 2 1,1-1-1,0-1 1,0 1-1,1 0 1,0 0-1,0 0 1,0-1-1,0 1 1,1 1-1,-1-2 1,2 1-1,-1-1 1,0 1-1,1 0 1,0-1-1,-1 1 1,2-1-1,-1 0 1,1 1-1,0-1 1,-1-1-1,1 1 1,1 0-1,-1-1 1,0 1-1,1-1 1,0 0-1,0-1 1,0 1-1,1 0-3,-1-1 4,1-1 0,0 1 0,-1-1 0,2 0 0,-1-1 0,-1 0 0,1 0 0,0 0 0,0 0-1,0 0 1,-1-1 0,1 0 0,0 0 0,0-1 0,-1 0 0,0 1 0,1-2 0,0 1 0,-2 1-1,2-2 1,-1 0 0,0 0 0,0 1 0,0-2 0,-1 1 0,2-3-4,99-189-5,-96 176 75,-8 31 70,0 1-142,1 277 76,15-246-1958,-16-36 85,0 2-1276</inkml:trace>
  <inkml:trace contextRef="#ctx0" brushRef="#br1" timeOffset="61">5561 4802 2178,'0'0'630,"0"0"288,0 0-85,0 0 133,0 0 113,-4 31-12,-16 101-250,15 44 187,7-170-1011,0 0 0,0-2 0,1 2 0,0-2 1,-1 2-1,1-1 0,1-1 0,-1 0 0,0 1 1,1-2-1,1 2 0,-2-1 0,2-1 1,0 0-1,-1 1 0,1-1 0,0-1 0,0 1 1,0-1-1,0 0 0,0 0 0,0 0 0,1-1 1,0 0-1,-1 0 0,1 0 0,-1-1 0,1 0 1,-1 0-1,1 0 0,0 0 0,-1-1 0,1 0 1,-1-1-1,1 2 0,-1-2 0,1 0 0,-1-1 1,0 1-1,0-1 0,-1 1 0,1-2 0,0 1 1,-1-1 6,6-7 23,-1 0 0,-1-1 0,0 0 0,-1 0 0,-1-1 0,1 0 0,-2 0 0,0-1 0,-1 1 0,0-1 0,-1 1 0,0-1 0,-1-1 0,-1 1 0,0-1 0,-1 1 0,-1 0 0,0-1 0,-1 1-23,2 14 6,0-5 55,1 1-1,-1 0 1,0 0 0,0-1 0,0 2-1,-1-2 1,1 1 0,-1 0 0,0 0-1,-1 0 1,1 1 0,0-2 0,0 1-1,-1 0 1,-1 1 0,1-1 0,0 1 0,-1 0-1,1 0 1,-1-1 0,0 1 0,0 1-1,0-1 1,0 0 0,-1 1 0,0-1-1,2 1 1,-2 1 0,0-1 0,0 0-1,0 0 1,0 1 0,1 0 0,-2-1-61,-3 1-215,0-1 0,0 0 0,0 1 1,0 0-1,1 0 0,-2 1 0,1 1 0,1-1 1,-2 1-1,1 0 0,0 1 0,1 0 0,-1 0 1,0 0-1,1 2 0,-1-1 0,-4 3 215,-13 25-3630</inkml:trace>
  <inkml:trace contextRef="#ctx0" brushRef="#br1" timeOffset="62">5911 5182 2947,'0'0'1217,"0"0"-101,0 0-406,0 0-59,0 0 192,0-6 930,11-95 106,24-120-1260,-35 221-605,1 0-1,-1 1 1,0-1-1,0 1 1,0-1-1,0 0 1,0 1-1,0-1 1,0 0-1,0 1 1,1-1-1,-1 0 1,0 1-1,0-1 1,0 0 0,1 1-1,-1-1 1,0 0-1,0 0 1,1 1-1,-1-1 1,0 0-1,0 0 1,0 0-1,0 1 1,1-1-1,-1 0 1,0 0-1,1 0 1,-1 0-1,1 0 1,-1 0-1,0 0 1,1 0-1,-1 1 1,0-1 0,1-1-1,-1 1 1,1 0-1,-1 0 1,0 0-1,1 0 1,-1 0-1,0 0 1,1 0-1,-1 0 1,0-1-1,1 1 1,-1 0-1,0 0 1,1 0-1,-1-1-13,14 40 199,-11-24-186,1 1-1,1-1 1,0 0 0,1 0-1,0 0 1,2-2-1,-1 1 1,1-1 0,2 1-1,-1-2 1,1 1-1,0-2 1,1 1-1,3 0-12,-11-10-33,-1-1 0,1 1 0,-1-1 0,0 0 0,0 0 0,1 0 0,0 0 0,0-1 0,-2 1 0,2-1 0,0 1 0,0-1 0,0 0 0,-1 0 0,0 0 0,1-1 0,0 1 0,0-1 0,-1 1 0,0-1 0,1 0 0,1-1 33,8-62 38,-4-194 446,-10 159-3237,2 99-1165</inkml:trace>
  <inkml:trace contextRef="#ctx0" brushRef="#br1" timeOffset="63">6566 4737 320,'0'0'3753,"0"0"-2269,0 0-587,0 0-246,0 0 177,0 32 191,0 206 1314,1-51-489,1-104-5209,-2-120 973,0-12-1168</inkml:trace>
  <inkml:trace contextRef="#ctx0" brushRef="#br1" timeOffset="64">6152 4772 545,'0'0'2108,"0"0"-549,0 0-304,0 0-364,0 0 203,17 0 33,129-9 1051,182-118 261,-299 120-2561,-26 7-183,-3 0-527,0 2-1106,0 3-1078</inkml:trace>
  <inkml:trace contextRef="#ctx0" brushRef="#br1" timeOffset="65">6833 4739 929,'0'0'763,"0"0"230,0 0 43,0 0 32,0 0 58,6 8 0,-1 1-912,1 1-1,-1 0 1,-2 1-1,2 0 1,-2-1 0,0 1-1,-1 0 1,0 0-1,0 0 1,-1 0-1,0 9-213,11 150 635,8-113-699,-20-56-192,0-1-342,0-8-2695,0-14-87</inkml:trace>
  <inkml:trace contextRef="#ctx0" brushRef="#br1" timeOffset="66">7101 4558 3908,'0'0'1062,"0"0"-443,0 0-400,0 0 5,0 0 209,1 23 154,14 154 534,4 110 1260,-14-237-2227,-3-24-1814,-1-57-1655,-1-5-208</inkml:trace>
  <inkml:trace contextRef="#ctx0" brushRef="#br1" timeOffset="67">6718 4924 2819,'0'0'1441,"0"0"-533,0 0 202,0 0-171,0 0-186,22 0-160,75 0-1,-77 0-416,-1-2 0,0 0 0,0-1 0,-1 0 0,1-2 0,0-1 0,-1 1-1,1-3 1,-2 1 0,11-7-176,6-3 3,84-42-1914,-115 56-897,-3 3 550</inkml:trace>
  <inkml:trace contextRef="#ctx0" brushRef="#br1" timeOffset="68">7408 4585 1441,'0'0'390,"0"0"229,0 0-128,0 0-47,0 0 127,2-3 192,-2 3-605,0 1 0,1-1 0,-1 0 1,0 0-1,0 0 0,1 0 0,-1 0 0,0 1 0,0-1 0,0 0 0,0 0 1,0 0-1,0 0 0,1 0 0,-1 0 0,0 0 0,1 0-158,-17 38 1198,5-18-1078,1 0-1,1 0 0,1 1 0,0 0 0,3 0 0,-1 1 0,1-1 0,2 2 0,0-1 0,2 6-119,10-13-37,-2-15 33,0-2 0,0 1 1,-1-1-1,1 0 0,-1-1 1,0 0-1,0 1 0,0-1 1,0-1-1,0 1 0,-1-1 1,0-1-1,1 1 0,0-3 4,0 2 8,-1 1-1,1-1 0,-1 1 0,1 0 0,0 0 0,1 0 0,-1 2 0,1-1 0,-1 0 0,2 1 0,-2-1 0,2 3 1,-2-2-1,5 0-7,-9 3-16,0 0 0,0 0 0,-1 0 1,1-1-1,-1 2 0,0-1 1,1 0-1,-1 1 0,0-1 1,1 1-1,-1-1 0,0 1 0,0-1 1,0 0-1,0 1 0,-1 0 1,0 0-1,1 0 0,0 0 0,-1-1 1,0 1-1,1 0 0,-1 0 1,0 0-1,0 0 0,0 0 1,0-1-1,0 1 0,0 0 0,-1 0 1,1-1-1,-1 2 16,1 3-15,2 18 14,0-13 3,-1 1-1,0-1 1,-1 0 0,0 1-1,-1-1 1,0 0 0,-1 0 0,0 0-1,0 0 1,-2 1 0,1-2-1,-2 0 1,-3 8-2,5-14 74,1 0-1,-1 0 1,-1-2-1,1 1 1,0 0-1,-1 0 1,0-1-1,0 1 1,1-1-1,-1 1 1,-1-1-1,2-1 1,-2 0-1,1 1 1,0-1-1,-1 0 1,1 0-1,0-1 1,-1 1-1,1-1 0,-1 0 1,1 0-1,0 0 1,-5-2-74,5 2 83,2 0-128,1-1 0,0 1 0,0-1 0,0 0 0,0 1 0,0-1 1,0 1-1,0-1 0,0 0 0,0 0 0,1 0 0,-1 0 0,0 0 0,1 0 0,-1 0 0,0-1 0,1 1 0,-1 0 0,1 1 0,-1-2 0,1 1 0,0 0 0,0 0 0,-1-1 0,1 1 0,0 0 0,0-1 0,0 1 0,0 0 0,1 0 1,-1 0-1,0 0 0,0-1 0,1 1 0,-1 0 0,1 0 45,-1-6-1056,0-11-3135</inkml:trace>
  <inkml:trace contextRef="#ctx0" brushRef="#br1" timeOffset="69">3580 4202 1345,'0'0'1474,"0"0"-519,0 0-213,0 0-256,0 0-11,0 0 171,0 0 192,0 0 43,0 10 619,-3 7-1195,1-1-1,-2 0 1,-1 0 0,1 0-1,-2-1 1,0 0-1,-2 0 1,1 0 0,-3 2-305,-20 44 408,17-20-198,2-1 0,2 2 0,1 0 0,3 0 0,2 0 0,1 1 0,2-1 0,5 31-210,-5-67 12,3 15 33,2 1-1,1-1 1,0 0 0,1 0-1,2-1 1,0 0 0,1 0-1,1-2 1,1 1 0,0-1-1,2-1 1,0 1 0,1-2 0,1-1-1,0 0 1,0-1 0,2 0-1,-1-2 1,19 9-45,-18-14 156,-9-28-5907,-9-6-708</inkml:trace>
  <inkml:trace contextRef="#ctx0" brushRef="#br1" timeOffset="70">10963 3979 1569,'0'0'2264,"0"0"-684,0 0-224,0 0-198,0 0-4,14 5-92,42 19-165,-49-20-653,-1 0 0,0-1 0,0 2 0,0 0 1,0-1-1,-1 2 0,0-1 0,0 1 0,0 0 0,0-1 0,-2 2 1,1-1-1,2 6-244,4 4 349,9 25-113,-2-1 0,-2 3 0,-1 0-1,-3-1 1,-1 2 0,-3 0 0,-1 1 0,-2-1 0,-3 1-1,-1-1 1,-4 37-236,4-27 166,-5-22-288,0-2-1,-2 0 1,-1 0 0,-1-1-1,-3 1 1,0-1 0,-1-1-1,-1-1 1,-2-1 0,-1 1-1,-1-2 1,-14 15 122,31-39-1730,1-1-1254,0 0-2103</inkml:trace>
  <inkml:trace contextRef="#ctx0" brushRef="#br1" timeOffset="121">7688 1305 1185,'0'0'1447,"0"0"-502,0 0-161,0 0 92,0 0 320,0 11-38,-19 169 1036,-142 281 273,161-460-2470,0-1 1,0 1 0,0 0-1,0 0 1,0 0 0,0-1-1,1 1 1,-1-1 0,0 1-1,1 0 1,-1 0 0,0 0-1,1-1 1,-1 1 0,1 0-1,0-1 1,-1 1 0,0 0-1,0-1 1,1 1 0,0-1-1,-1 1 1,1-1 0,0 1-1,0-1 1,0 0 0,-1 0-1,1 0 1,0 1 0,0-1-1,0 0 1,0 0 0,-1 0-1,1 0 1,-1 0 0,1 0-1,0 0 1,0 0 0,0 0-1,0 0 1,-1 0 0,1 0-1,0-1 1,0 1 0,0 0-1,0 0 1,-1 0 0,1-1-1,0 1 1,0-1 2,8 0 53,169-29 891,-147 27-863,-30 3-1,-1-209 16,7 528 261,-7-318-341,7-1-604,-4 0-5363,-3 0 938</inkml:trace>
  <inkml:trace contextRef="#ctx0" brushRef="#br1" timeOffset="122">8137 1427 705,'0'0'768,"0"0"327,0 0-188,0 0-250,0 0-16,-4-1 186,0 2-726,-2 1-1,1-1 1,0 1-1,0-1 1,1 1-1,-1 1 1,0 0-1,1 0 1,-1-1 0,1 1-1,0 1 1,0 0-1,0-1 1,1 1-1,-1 0 1,1 0-1,-1 0 1,2 1 0,-1-1-1,1 1 1,-1 0-1,1-1 1,1 1-1,-1 0 1,1 0-1,-1 1 1,1-2 0,0 2-1,1 0-100,-3 2 154,-21 141 139,23-146-300,1-1-1,0 1 0,0-1 1,0 1-1,0 0 0,0-1 1,1 1-1,-1 0 0,1-1 1,-1 1-1,1-1 0,0 0 1,1 1-1,-1 0 0,0-1 1,1-1-1,-2 2 0,2-1 1,0 0-1,-1 1 1,1-1-1,0-1 0,0 0 1,0 1-1,0 0 0,0-1 1,1 1-1,-1-1 0,1 1 1,-2-1-1,2-1 0,0 1 1,-1 0-1,1-1 0,-1 1 1,1-1-1,0 1 8,5 1 4,1 0 1,-1-1-1,0 0 0,1 0 0,-1-1 0,0 0 0,1-1 1,-1 0-1,0 0 0,1-1 0,-2 0 0,1 0 1,1 0-1,-2-1 0,2-1 0,-2 0 0,0 1 0,0-2 1,0 0-1,0 1 0,-1-2 0,1 1 0,0-2-4,-1-1 96,-1-1 0,1 1 1,-2 0-1,1-1 0,-1-1 0,-1 1 0,1-1 0,-1 1 0,-1-2 0,1 2 0,-2-1 0,-1 0 0,1-1 1,-1 1-1,0 1 0,-1-1 0,1 0 0,-1-1 0,-3-4-96,0 9 7,0 2-1,1-1 1,-2 0-1,1 1 1,-1-1-1,0 1 1,1 1 0,-2-1-1,1 0 1,0 1-1,-1 1 1,1-1-1,-1 0 1,0 1 0,0 0-1,0 0 1,0 1-1,0 0 1,-1 0-1,2 0 1,-2 1 0,1 0-1,-1 0 1,1 1-1,0 0 1,-6 1-7,9-2-184,1 0 0,1 0 0,-2 1 0,1-1 0,0 1 0,0 0 1,0 0-1,0 0 0,0 0 0,0 0 0,0 1 0,0-1 0,1 0 0,-1 1 0,1-1 0,-1 0 0,1 1 1,-1 0-1,1 0 0,0 0 0,-1 0 0,1-1 0,0 1 0,0 0 0,0 0 0,1 1 0,0-1 0,-1-1 1,1 1-1,0 1 0,-1-1 0,1 0 0,0 1 0,0-2 0,0 2 0,1-1 0,-1 0 0,0 1 0,1-1 1,-1 1 183,0 32-3417</inkml:trace>
  <inkml:trace contextRef="#ctx0" brushRef="#br1" timeOffset="123">8226 1769 1185,'0'0'972,"0"0"-6,0 0-160,0 0 27,0 0-75,-11 2-203,5-2-473,2 1-23,0-1 0,-1 1 0,2-1 0,-2 0 0,1 1-1,1 1 1,-2-1 0,1 1 0,1 0 0,-1 0 0,0 0 0,0 0 0,1 0 0,0 1 0,-1 0 0,1 0 0,0-1-1,-1 3-58,-5 12 78,0-2 0,2 3 0,0-1 0,1 0 0,0 2 0,2-2 0,-1 2 0,2-1 0,2 0 0,-1 1 0,1 0 0,2 0 0,0-1 0,1 3-78,-2 12 46,0-29-55,0 0 1,1 0-1,0 0 1,0-1-1,0 1 1,0 0-1,1-1 1,0 1-1,-1-1 1,1 1-1,0-2 1,0 2 0,1-1-1,-1 0 1,1 0-1,-1 0 1,1-1-1,0 1 1,1 0-1,-2-2 1,2 1-1,-1 0 1,1 0-1,-1 0 1,1 0 0,0-1-1,-1 0 1,1 0-1,0 0 1,0-1-1,-1 1 1,1-1-1,0 0 1,-1 0-1,2 0 1,-1 0-1,-1-1 1,1 1-1,0-1 1,0 0 0,0 0 8,2 1 32,-1-1 1,1 0 0,-1 0-1,0 0 1,1-1 0,-1 0-1,1 0 1,-2 0 0,2 0 0,-1-1-1,-1-1 1,1 1 0,-1 0-1,1 0 1,-1-1 0,0 0-1,0 0 1,0-1 0,-1 2 0,0-2-1,0 0 1,0 1 0,0-2-1,1-2-32,2-5 134,-1 0-1,1 0 1,-2 0-1,-1-1 1,1 0-1,-1 0 1,-1 0-1,-1 0 0,0-9-133,-1-13 448,-9-87 471,8 119-929,0 1 1,0 0-1,-1-1 1,0 1 0,0-1-1,0 2 1,0-2-1,-1 1 1,2 0 0,-2 1-1,0-1 1,0 1-1,1-1 1,-1 1-1,0 0 1,-1 0 0,1 0-1,0 0 1,-1 1-1,1-1 1,0 1 0,-1-1-1,0 2 1,0 0-1,1-1 1,-1 0-1,0 1 1,1 0 0,-1 0-1,-3 0 10,-1 2-256,0-1 0,-1 1 0,1 1 0,1 0 0,-2 1 0,2-1 0,-1 1-1,1 1 1,1-2 0,-2 3 0,2-2 0,-1 2 0,1 0 0,0 0 0,1 1 0,-1-1 0,0 1 0,-2 6 256,4-8-393,-41 53-4145</inkml:trace>
  <inkml:trace contextRef="#ctx0" brushRef="#br1" timeOffset="124">8570 1495 2691,'0'0'1388,"0"0"170,0 0-511,0 0-455,0 0-181,-1 15-16,-32 325 828,33-319-1220,-1-17-9,1 1 0,-1 1-1,0-2 1,1 1 0,0 0 0,0 0-1,0 0 1,1 0 0,0 0 0,-1-1 0,1 1-1,1 0 1,0-1 0,0 1 0,0 0 0,0-1-1,0 1 1,1-1 0,0 0 0,0 0-1,0 0 1,0-1 0,0 1 0,1-1 0,-1 1-1,2-2 1,-1 1 0,1 1 6,7 0-89,-1-1 0,2 0 0,-2-1-1,1 0 1,0-1 0,0 0 0,-1-1 0,1-1 0,0 0-1,6-1 90,-8-2 34,0 1-1,-1 0 0,1-2 1,-1 0-1,0 0 0,-1-1 1,1 1-1,-1-2 0,0 1 1,0-1-1,-1 0 0,0-1 1,0 1-1,-1-1 0,0-1 1,0 0-1,-1 1 0,0-2 1,0 1-1,-2 0 0,1-1 0,-1 0 1,0 0-1,-1 0 0,0 0 1,-1 0-1,0 0 0,0-1 1,-1-2-34,2 5 114,0 0-1,-1-1 1,0 1 0,-1 1 0,0-2 0,0 1-1,0 0 1,-1-1 0,0 1 0,-1 0 0,0-1-1,-1 2 1,0-2 0,1 2 0,-2-1 0,0 0 0,0 1-1,0 0 1,-1 0 0,1 1 0,-2-1 0,0 1-1,1 0 1,-2 0 0,-3-3-114,-7 1-54,-1 0-1,0 1 1,0 1 0,-1 1-1,1 0 1,-2 2 0,2 0-1,-2 1 1,1 1 0,-1 1-1,-13 1 55,12 3-2343,8 13-1421</inkml:trace>
  <inkml:trace contextRef="#ctx0" brushRef="#br1" timeOffset="125">9128 1855 2594,'0'0'1634,"0"0"-801,0 0-321,0 0 577,0 0 64,0 0 0,0 0-224,0 0-416,0 0-513,0 0 0,0 0-577,0 0-1761,10 0-2563</inkml:trace>
  <inkml:trace contextRef="#ctx0" brushRef="#br1" timeOffset="126">9567 1353 1698,'0'0'1617,"0"0"-208,0 0-58,0 0 85,0 0-459,-16 17-406,4-5-484,-88 126 696,90-115-736,0 1 0,2 0 0,2 1 0,-1 0 0,2 0 0,2 0 0,0 1 0,1-1 0,1 1 0,3 23-47,1-43-53,0-1-1,-1 1 1,1-2-1,1 2 0,0-2 1,-1 2-1,1-1 1,1-2-1,-1 2 1,1-1-1,-1 0 1,1-1-1,0 1 0,0 0 1,1-2-1,-1 1 1,1 0-1,0-1 1,-1 0-1,2-1 1,-2 1-1,1-1 0,0 0 1,1 0-1,-2-1 1,2 1-1,-2-2 1,2 1-1,-1-1 1,0 0-1,0 0 1,2-1 53,-1 2 2,1 0 1,-2-1-1,1 0 1,0-1-1,0 0 1,0-1-1,0 1 1,0 0-1,-1-2 1,1 1-1,-2-1 1,2 1-1,-2-2 1,1 0-1,-1 1 1,1-1-1,-1 0 1,-1 0-1,1-1 1,0 1-1,-2-2 1,2 2-1,-2-2 1,1-1-3,5-8 171,-3 0 0,1 0 1,-2-1-1,1-1 0,-2 2 0,-1-2 1,0 1-1,-1 0 0,0-12-171,-1 16 180,-1 6-88,2 0-1,-1 0 0,0-1 1,-1 2-1,0-1 1,0-1-1,-1 2 0,0-2 1,0 1-1,0 0 1,0 0-1,-2 0 1,1 1-1,-1 0 0,0-1 1,0 1-1,0-1 1,-1 1-1,0 0 1,0 0-1,-1 1 0,1-1 1,-2 2-1,1-2 1,0 2-1,-4-3-91,-1 3-23,0 1-1,-1-1 1,1 1-1,0 1 1,-1 0-1,0 1 1,0 0-1,0 1 1,0-1 0,-5 2 23,11-1-81,0 0-170,1 0 0,1 0 0,-1 0 1,-1 0-1,2 1 0,-1-1 0,0 1 0,0 0 0,0 0 0,0 0 0,0 1 0,1 0 0,0 0 1,-1 0-1,1-1 0,0 2 0,-4 2 251,-9 21-5029</inkml:trace>
  <inkml:trace contextRef="#ctx0" brushRef="#br1" timeOffset="127">10029 1368 801,'0'0'1601,"0"0"-26,0 0-85,0 0-33,0 0-368,-6 10-224,-80 141 891,75-119-1707,2 1 0,1 0-1,1 0 1,2 2 0,1-2 0,2 1 0,2 27-49,-1-57-17,1 0 0,-1-1 1,1 0-1,1 1 0,-1 0 1,0-1-1,1 1 0,0 0 1,0-1-1,0 0 0,0 1 1,0-1-1,0 1 0,1-2 0,0 2 1,0-1-1,0 0 0,0-1 1,1 1-1,-2 0 0,2 0 1,0 0-1,0-2 0,-1 2 1,1-1-1,0 0 0,1 0 1,-1 0-1,-1-1 0,2 0 1,0 1-1,-1-1 0,0 0 1,1 0-1,0-1 0,-1 1 0,0-1 1,1 1-1,0-1 0,0 0 17,4 1-31,-1 0-1,-1 0 1,2 0-1,-1-1 1,1 0-1,-1-1 0,1 1 1,-1-2-1,-1 1 1,2-1-1,-1 0 1,0-1-1,0 1 0,0-1 1,-1 0-1,1-1 1,-1 1-1,0-1 1,0-1-1,0 1 1,-1-1-1,0-1 0,0 1 32,6-11 119,-3 0 1,0 1-1,0-2 0,-2 0 0,0 1 0,-1-2 0,0 0 0,-1 1 0,-2-1 0,0 1 0,0-2 0,-2 1 0,0 0 0,-3-17-119,3 15 213,1 16-183,0-2 0,0 0 0,0 1 0,-1-1 0,0 1 1,0-1-1,0 1 0,-1 0 0,0-1 0,0 1 1,0-1-1,0 2 0,-1-2 0,0 1 0,0 0 1,-1 0-1,0 1 0,1-2 0,-1 2 0,-1 0 1,1-1-1,0 1 0,-1 0 0,-1 0 0,2 1 1,-2 0-1,0-1 0,2 1 0,-3 0 0,1 1 1,1 0-1,-2-1-30,-1 1-178,-1 0 0,0 1 0,1 0 0,-2 0 0,1 1 0,1 0 0,-2 1 0,2 0 0,-1 0 0,0 1 0,1 0 0,-1 0 0,1 1 1,-1-1-1,0 2 178,-35 28-3129</inkml:trace>
  <inkml:trace contextRef="#ctx0" brushRef="#br1" timeOffset="128">10415 1296 2306,'0'0'1591,"0"0"-486,0 0-406,0 0-213,0 0 374,-27 36 202,-93 125-122,112-150-850,-1 0 1,2 1-1,1 0 1,-1 1 0,1 0-1,1 0 1,0 0 0,2 0-1,-1 1 1,1 0 0,-1 9-91,3-11 44,-7 114 174,9-121-230,0-2 0,0 2 0,0-1 0,0 0 0,1 0-1,-1 0 1,1-1 0,0 2 0,0-2 0,1 0-1,-1 1 1,0 0 0,1-1 0,0 0 0,1 0 0,-2 0-1,2 0 1,-1-1 0,1 0 0,-1 1 0,1-1-1,0 0 1,-1 0 0,1-1 0,1 1 0,-1-1 0,0 0-1,0 0 1,1 0 0,2 0 12,136 3-494,-135-6 523,-1 0 0,1 0 1,-1-1-1,1 1 0,-1-1 0,0 0 0,0-1 1,0 1-1,0-2 0,-1 0 0,1 1 0,-2-2 1,2 2-1,-2-2 0,0-1 0,1 2 0,-2-2 1,1 1-1,-1-1 0,0 0 0,0 1 0,-1-2 1,1-2-30,6-11 311,-3-2 0,0 1 0,-1 0 1,0 0-1,-3-1 0,0 0 1,0-12-312,-2 19 151,1 11-141,-1-2 1,0 1 0,0 0-1,0 0 1,0-1 0,-1 1-1,0-1 1,-1 2-1,1-2 1,-1 1 0,0 0-1,-1 0 1,1-1-1,-1 2 1,0-1 0,-1 0-1,0 0 1,1 1 0,-2-1-1,1 1 1,-1 0-1,1 0 1,-2 0 0,1 1-1,0-1 1,-1 1 0,0 0-1,0 0 1,-3 0-11,-124-11-3726,101 16 1889,-20-1-3565</inkml:trace>
  <inkml:trace contextRef="#ctx0" brushRef="#br1" timeOffset="129">11502 1218 2402,'0'0'1015,"0"0"63,0 0 38,0 0 410,0 0 28,-10 2-700,-2 1-688,1 1-1,-1-1 1,1 1-1,0 1 0,0 0 1,-1 1-1,2 0 1,0 1-1,0 0 1,1 1-1,-1 0 1,-1 1-166,-8 7 123,1 2-1,1-2 1,-1 3 0,2 0 0,1 1 0,1 0-1,0 1 1,2 0 0,0 1 0,1 0 0,2 2-1,0-1 1,1 1 0,2 0 0,0 0-1,2 2-122,3-14 14,0-7-21,0-1 0,0 0 0,0 1 0,1-1 0,0 1 0,0-1 0,0 1 0,1 0 0,-1-1 0,1 0 0,0 1 0,1-1 0,-1 0 0,0 1 0,1-1 0,0 0 0,0 0 0,1-1 0,-1 2 0,0-1 0,1-1 0,0 0 0,1 1 0,-1 0 7,13 3-15,0 0 0,0 0 0,-1-1 1,2-2-1,0 0 0,-1 0 0,1-2 0,1 0 1,-2-1-1,2-1 0,-1 0 0,7-2 15,-14 2 17,2 1-2,-1-1-1,1 0 1,0-1-1,-1-1 1,1 1-1,0-1 1,-1-1-1,1-1 0,-1 1 1,-1-2-1,1 0 1,-1 1-1,1-3 1,-1 2-1,0-2 1,-1 0-1,5-5-14,-5-16-2671,-9 22 570,0 1-3126</inkml:trace>
  <inkml:trace contextRef="#ctx0" brushRef="#br1" timeOffset="130">10924 1534 1602,'0'0'667,"0"0"166,0 0-134,0 0 224,0 0 6,47-9 353,153-29-108,99-16 1703,-235 40-2684,-62 13-129,-70 1-3614,26 1 469,-4 7-794</inkml:trace>
  <inkml:trace contextRef="#ctx0" brushRef="#br1" timeOffset="131">10852 1715 192,'0'0'182,"0"0"58,0 0-85,0 0 21,0 0 331,3 3 539,6 0-732,-1-1-1,1 1 0,1-1 0,-1 0 0,0-1 0,1 0 1,0-1-1,-1 0 0,0-1 0,1 0 0,-1 0 1,0-1-1,0 0 0,1-1 0,3-1-313,348-96 4602,-356 99-4997,14-6 1013,-14-7-6478,-5 14 756</inkml:trace>
  <inkml:trace contextRef="#ctx0" brushRef="#br1" timeOffset="132">7690 2500 577,'0'0'464,"0"0"-16,0 0 161,0 0-6,0 0 54,-5 4 559,6-3 2281,2 0 3801,258-26-4944,1879-311-354,-1726 282-1928,-210 21 56,-200 32 26,-11 1-6442,-34 0 1660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8:27.353"/>
    </inkml:context>
    <inkml:brush xml:id="br0">
      <inkml:brushProperty name="width" value="0.1" units="cm"/>
      <inkml:brushProperty name="height" value="0.1" units="cm"/>
      <inkml:brushProperty name="color" value="#FFFFFF"/>
    </inkml:brush>
    <inkml:brush xml:id="br1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2068 475 2210,'0'0'1025,"0"0"448,0 0-255,0 0 255,0 0 0,0 0-31,43 2-385,-18-2-417,4 0-287,-3 0-193,2 0-64,-8 0-32,-6 0-64,4-5-224,-16 3-64,1-1-737,-3 0-961,0 3-1634</inkml:trace>
  <inkml:trace contextRef="#ctx0" brushRef="#br0" timeOffset="1">2932 354 3011,'0'0'1308,"0"0"-337,0 0-325,0 0-26,0 0 394,-1 32-149,-7 106-193,-15 17 818,-8 40-2115,31-281-3886,0 27-534</inkml:trace>
  <inkml:trace contextRef="#ctx0" brushRef="#br0" timeOffset="2">2718 418 2562,'0'0'518,"0"0"-155,0 0-208,0 0 85,0 0 529,13-9 635,-5 2-1142,0 1-68,1-1-1,0 1 1,-1 0 0,2 1 0,-1 0 0,0 1 0,2 0 0,-2 0 0,10-2-194,172-9 1468,-191 15-1467,2-1-9,1 0 1,-1 1-1,0 0 1,1 0-1,0-1 1,-1 1-1,1 1 1,-1-1-1,0 0 1,1 0 0,0 0-1,-1 1 1,1 0-1,-1 0 1,1 0-1,-1 0 1,0 0-1,0 1 1,0-2 0,0 2-1,0 0 1,0-1-1,0 1 1,0-1-1,0 2 1,-1-2-1,1 2 1,-1-2 0,1 2-1,-1-1 1,0 0-1,0 0 1,1 1 7,-1 2 11,-1 1 1,0-1-1,0 0 0,0 1 1,0-1-1,0 0 1,-1 0-1,0 1 1,-1-2-1,2 2 1,-2-1-1,0 0 0,0-1 1,0 1-1,-1 0 1,0 0-1,0-1 1,0 0-1,0 1 0,-1-1 1,1-1-1,-1 1 1,-2 1-12,-106 64 567,101-63-554,0 0 11,-1 0 0,1-2-1,-1 1 1,0-1 0,0 0 0,-1-1-1,1 0 1,0-1 0,-5 0-24,14-2-390,7-1-854,13-5-1243,17-2-1256</inkml:trace>
  <inkml:trace contextRef="#ctx0" brushRef="#br0" timeOffset="3">3197 375 1345,'0'0'1783,"0"0"-720,0 0-343,0 0-74,0 0 150,2 9-38,2 83 795,-42 51-539,33-119-885,5-23-60,0-6 48,-1-11-6,1-1 1,0 0-1,2-1 0,0 2 0,1-1 0,1 0 0,0 1 0,1 0 0,0-1 0,3 0-111,-1 2 1,-1 2 1,2 0-1,0-1 0,1 2 1,0 0-1,1 0 0,0 0 1,1 1-1,0 1 0,1 0 1,0 1-1,12-8-1,-23 16-14,-1 0 1,0 1-1,1-1 1,0 0-1,0 1 1,0-1-1,-1 0 1,1 1-1,0 0 0,-1-1 1,2 1-1,-2-1 1,1 1-1,0-1 1,0 1-1,0-1 1,-1 1-1,1 0 1,0 0-1,0 0 1,0 0-1,0 0 1,0 0-1,0 0 0,0 0 1,-1 0-1,1 0 1,1 0-1,-1 1 1,-1-1-1,1 1 1,0-1-1,0 1 1,0-1-1,-1 1 1,1-1-1,0 0 0,0 1 1,0 0-1,-1-1 1,0 1-1,1 0 1,0-1-1,-1 1 1,1 0-1,0 0 1,-1 0-1,0-1 1,0 1-1,1 0 0,-1 0 1,0 0-1,1-1 1,-1 1-1,0 1 1,0-1 13,1 5-22,0-1 0,-1 0 0,0 1 0,-1-1 0,1 1 0,-1 0 0,-1-1 0,2 0 0,-2 1 0,0-1 0,0 0 0,0 0 0,0 0 1,-1 0-1,0 0 0,0 0 0,0-1 0,-2 2 22,-6 7 10,-1 0 1,0-1 0,-1 0-1,0-1 1,0-1 0,-1 0-1,-1-1 1,-14 7-11,28-14-5,1-2-155,13 2 80,156 47 165,-143-43-2493,-18-6-1232</inkml:trace>
  <inkml:trace contextRef="#ctx0" brushRef="#br0" timeOffset="4">3542 320 2402,'0'0'1634,"0"0"-572,0 0-304,0 0 289,0 0 431,0 0-239,-18 36-396,-54 108-506,53-62-220,20-68-128,-1-11-9,1-2 0,0 2 0,0-2-1,0 2 1,-1-2 0,2 2 0,-1-2 0,0 1-1,1-1 1,-1 2 0,0-2 0,1 0-1,0 1 1,-1-1 0,2 1 0,-2-1 0,1 0-1,0 0 1,0 0 0,0 1 0,0-2-1,0 1 1,0-1 0,0 1 0,0 0 0,1-1-1,-2 0 1,2 1 0,-1-1 0,1 0-1,-2 0 1,2-1 0,-1 1 0,0-1 0,0 1-1,0-1 1,1 0 0,-2 1 0,2-1 0,-1-1 20,9 1-14,-4 0 32,1-2 1,-2 0-1,1 0 0,1 0 0,-2-1 1,1 0-1,0 0 0,-2-1 0,2 0 0,-2 0 1,1 0-1,-1-1 0,0 0 0,0 0 1,0 0-1,-1-1 0,0 1 0,0-1 0,-1 0 1,0 0-1,0 0 0,-1-1 0,0 1 1,0 0-1,0-1 0,-2 1 0,1-1 0,0 0 1,-1-7-19,1 13 42,0-1 1,-1-1-1,1 1 0,0-1 1,-1 1-1,1 0 1,-1 0-1,0-1 0,-1 1 1,1 0-1,-1 0 1,1 0-1,-1-1 0,1 1 1,-2 0-1,1 0 1,0 0-1,-1 0 1,0 0-1,1 0 0,-1 0 1,1 1-1,-2-1 1,1 0-1,0 1 0,0 0 1,-1 0-1,0 0 1,1 0-1,-1 0 0,0 0 1,0 0-1,1 1 1,-2 0-1,1-1 0,-1 1-42,-3-1-234,-1 1-1,0 1 0,0-1 0,1 1 0,-1 0 0,0 0 0,0 1 0,0 0 0,1 1 1,-1-1-1,0 2 0,0-1 235,-24 21-3459</inkml:trace>
  <inkml:trace contextRef="#ctx0" brushRef="#br0" timeOffset="5">3798 372 4164,'0'0'737,"0"0"-65,0 0 289,0 0 0,0 0 32,0 0-64,14 177-224,-14-128-161,0 0-320,-5-1-160,-10-9-64,4-6 0,-6-2-64,-3-16-576,0-2-609,0-10-1826</inkml:trace>
  <inkml:trace contextRef="#ctx0" brushRef="#br0" timeOffset="6">3810 221 3523,'0'0'1858,"0"0"-1025,0 0-417,0 0-63,0 0-65,0 0 32,0-5-320,0 5-833,0 0-2754</inkml:trace>
  <inkml:trace contextRef="#ctx0" brushRef="#br0" timeOffset="7">3992 564 1922,'0'0'1585,"0"0"-218,0 0-134,0 0 16,0 0-202,0 0-273,0 0-166,0 0-255,2-1-209,93-48 817,-93 47-950,5-1 8,0 0 1,0-1-1,-1 0 0,2 0 1,-2-1-1,0 0 0,0 0 1,0 0-1,-1-1 0,0 0 1,0 0-1,0-1 1,-1 1-1,0-1 0,0 0 1,0 0-1,-1 0 0,0 0 1,-1-1-20,-2-1 62,1 7-56,-1 1-1,1-2 0,-1 2 0,0-2 1,0 2-1,0-1 0,0 0 0,0 0 0,0 0 1,0 0-1,-1 0 0,0 0 0,1 0 0,0 1 1,-1-2-1,0 2 0,0-1 0,0 1 0,0-1 1,0 0-1,0 1 0,0-1 0,-1 1 1,1-1-1,0 1 0,-1 0 0,0 0 0,1-1 1,-1 1-1,1 1 0,-1-1 0,-1-1-5,-73-4-464,72 7 470,1-1 1,0 0 0,-1 0 0,0 1-1,1 1 1,0-1 0,-1 0-1,1 0 1,0 1 0,0-1-1,0 2 1,0-2 0,0 2 0,0-2-1,1 2 1,-1-1 0,0 0-1,1 2 1,0-2 0,0 1 0,0 0-1,0 0 1,0 0 0,1 0-1,-1 0 1,1 1 0,0-1-1,0 0 1,0 1 0,0 2-7,-12 106 130,13-108-132,0 0 0,1 1 0,0-1 1,0 0-1,0 0 0,-1 0 0,2 0 1,0 0-1,-1-1 0,1 1 0,-1 0 0,2-1 1,-1 1-1,1 0 0,-1-1 0,1 0 1,0-1-1,0 2 0,0-1 0,0-1 0,0 1 1,1-1-1,0 0 0,-1 0 0,1 0 0,-1 0 1,1 0-1,0-2 0,0 2 0,0-1 1,0 0-1,0-1 0,3 1 2,2-1-62,-6 1-1,-1-1 1,1 1-1,0-1 1,-1 0-1,2 0 1,-2 0-1,1 0 1,0 0-1,-1-1 1,1 0-1,0 1 1,-1-1-1,0 1 1,2-2-1,-2 1 1,0 0-1,1 0 1,-1-1-1,1 1 0,-2-1 1,2 0-1,-2 1 1,2-2-1,-2 2 1,1-2-1,0 1 1,0 0-1,-1 0 1,0 0-1,1-2 63,3-9-3091</inkml:trace>
  <inkml:trace contextRef="#ctx0" brushRef="#br0" timeOffset="8">4508 341 2947,'0'0'1655,"0"0"128,0 0-817,0 0-400,0 0-22,-17 3 38,-56 13 37,68-13-548,0-1 0,-1 1 0,1 0-1,1 0 1,0 0 0,-1 1-1,0-1 1,1 1 0,0 0-1,0 1 1,1-1 0,0 1-1,-1 0 1,1 0 0,0-1-1,1 1 1,-1 1 0,0 3-71,1-5 57,-2 6 20,0 0 1,1 1 0,1-1 0,-1 1-1,2-1 1,0 0 0,0 1-1,1 0 1,0 4-78,1-13 0,-1 1-1,0-2 1,1 2-1,-1-1 1,1 0 0,-1 0-1,1 1 1,0-2-1,0 2 1,0-2-1,0 1 1,0 0 0,1 0-1,-2-1 1,2 1-1,0 0 1,-1-1-1,1 1 1,-1-1 0,1 0-1,0 1 1,0-1-1,0 0 1,-1 0-1,2 0 1,-2 0 0,2-1-1,-1 1 1,0-1-1,0 1 1,1 0 0,73 5-60,-68-6 53,-5 0-66,1 0 1,0 0-1,-1 0 1,0-1-1,0 1 0,0-1 1,1 0-1,-1 0 1,-1 0-1,1 0 0,1-1 1,-1 1-1,-1 0 1,1-2-1,0 2 0,-1-1 1,1 0-1,-1-1 1,0 1-1,1 0 0,-1-1 1,0 1-1,0-1 1,0 0-1,-1 1 0,1-1 1,-1-1-1,0 1 1,1 1-1,-1-2 73,10-24-2995</inkml:trace>
  <inkml:trace contextRef="#ctx0" brushRef="#br0" timeOffset="9">4716 0 3844,'0'0'1217,"0"0"-101,0 0-385,0 0 0,0 0 102,0 24 75,0 161 709,-3 216-5,3-400-2231,0-17-3027,0-15 667,0-5-817</inkml:trace>
  <inkml:trace contextRef="#ctx0" brushRef="#br0" timeOffset="10">4576 434 641,'0'0'3107,"0"0"-1922,0 0-385,0 0-575,0 0 287,0 0 641,26-16-96,5 11-160,-2-5-64,8 3-449,-1-4-160,-4 3-224,-4 0-32,-8 3-832,-2-5-2275,1 3-3203</inkml:trace>
  <inkml:trace contextRef="#ctx0" brushRef="#br0" timeOffset="11">1351 352 288,'0'0'1201,"0"0"145,0 0-220,0 0-373,0 0-161,-3 13 118,-59 252 3743,50-181-4138,12-112-190,-2 5-69,2 0 0,0 0-1,2 0 1,0 0 0,2 0 0,0 0-1,1 1 1,2-1 0,1 2 0,8-19-56,-13 32-3,0 1 1,1-1-1,0 1 1,0 0-1,1 1 1,0-1-1,0 1 1,1-1-1,-1 2 0,2-1 1,-2 1-1,2 0 1,0 0-1,0 1 1,-1 0-1,2 0 1,0 1-1,-1 0 1,1 0-1,0 0 0,4 0 3,-10 5-33,1 0-1,-2 0 0,2 1 0,-1-2 0,0 2 0,0 0 1,0-1-1,-1 1 0,1 0 0,-1-1 0,0 1 0,1 1 1,-1-2-1,-1 1 0,1 0 0,0 1 0,0-1 0,-1 0 1,0-1-1,1 2 0,-2-1 0,1 0 0,0 0 0,-1 0 0,1 1 1,-1-1-1,0 0 0,0-1 0,-1 4 34,1 2 15,-1 0-15,0-1 0,-1 0-1,0 1 1,0-1-1,-1 0 1,0-1 0,0 1-1,0-1 1,-1 1 0,-1-1-1,2 0 1,-2-1 0,0 0-1,0 1 1,0-2 0,-1 0-1,1 0 1,-1 0 0,0 0-1,0 0 1,0-2 0,-1 1-1,1-1 1,0 0 0,-1 0-1,0-1 1,0 0 0,0 0-1,0-1 1,0 0 0,0 0 0,18 19-145,82 33 487,36 5 0,-124-55-380,-4-2-2433,0 0-1095</inkml:trace>
  <inkml:trace contextRef="#ctx0" brushRef="#br0" timeOffset="12">1636 405 2562,'0'0'1538,"0"0"362,0 0-496,0 0-379,0 0-486,-8 18-5,-42 109 256,43-9-523,6-116-276,1-1 0,0 1-1,0 0 1,0 0 0,0 0 0,0 0-1,0 0 1,1-1 0,-1 1 0,0-1-1,0 2 1,1-2 0,0 1-1,0 0 1,0-1 0,-1 1 0,2-1-1,-1 1 1,-1 0 0,2-2-1,-1 2 1,0 0 0,1-2 0,-1 2-1,0-1 1,1 0 0,0 0 0,-1 0-1,1 0 1,-1 0 0,1-1-1,0 0 1,-1 1 0,2 0 0,-2-1-1,1 0 1,-1 1 0,2-1-1,-2 0 1,1 0 0,0 0 0,0 0 9,5 0-14,0 1 1,0-1-1,0-1 1,-1 0-1,2 0 1,-2 0-1,1 0 1,0-1-1,-1 0 1,0-1 0,1 1-1,-1-1 1,0 0-1,0-1 1,0 0-1,-1 0 1,1 0-1,-1 0 1,0-1-1,0 0 1,-1 0-1,1 0 1,3-6 13,-2 3 49,1 0 0,-2 0 0,1-1 0,-1 1 0,0-1 0,-1 0 0,1-1 0,-2 1 0,0-1 0,1 1 1,-2-2-1,0 2 0,-1-2 0,0 2 0,0-2 0,-1-1-49,0-4 296,1 12-216,-1 1 0,0 0 0,1 0-1,-1 0 1,0-1 0,0 1-1,-1 0 1,1 0 0,0 0 0,-1-1-1,0 1 1,0 0 0,0 0 0,0 0-1,-1 0 1,1 0 0,-1 0 0,0 0-1,1 1 1,-2-1 0,2 0 0,-2 1-1,1 0 1,0 0 0,-2-2-80,-2 2-25,0-2-1,-1 2 1,1 0 0,0 0-1,-1 0 1,0 1 0,1 0-1,-1 0 1,0 0 0,1 1-1,-2 0 1,2 1 0,0 0-1,-2 0 1,2 0 0,0 1-1,-1 0 1,-1 0 25,-66 38-4712,39-9-2158</inkml:trace>
  <inkml:trace contextRef="#ctx0" brushRef="#br0" timeOffset="13">205 213 2947,'0'0'982,"0"0"-203,0 0-213,0 0-160,0 0 171,0 0 223,0 0 97,0 4 48,-37 121 1287,-55 155-839,84-251-1309,-1 4-172,7-18-4937,2-34 1374</inkml:trace>
  <inkml:trace contextRef="#ctx0" brushRef="#br0" timeOffset="14">185 203 384,'0'0'721,"0"0"64,0 0 32,0 0 69,0 0 16,2-3-75,7-12 657,-4 27 65,27 106 1659,-31-114-3178,1-1 0,-1 1 0,0-1 0,0 1-1,1-1 1,0 1 0,0-1 0,0 0 0,0 0 0,0 0 0,0 1 0,1-2 0,0 1-1,-1 0 1,2-1 0,-1 0 0,0 1 0,0-2 0,0 2 0,1-2 0,-1 1 0,1 0 0,-1-2-1,1 2 1,-1-1 0,1 0 0,0-1 0,-1 1 0,1-1 0,0 0 0,0 0 0,0 0-1,-1 0 1,1-1 0,0 1 0,0-1 0,0 0 0,0 0 0,-1 0 0,3-2-30,9-8 78,-1 0 0,0-1 0,-1 0 0,0-1 0,-1 0 1,0-2-1,-2 1 0,1-1 0,-2-1 0,0 0 0,1-2-78,50-74 123,3 20-123,-59 65-11,-3 28-282,-5 23 323,-1 0-1,-2 1 1,-1-1 0,-8 15-30,-5 34 62,-33 152 125,46-227-192,8-16-33,0-2-90,0 0-283,-1-6-2920,-4-9-699</inkml:trace>
  <inkml:trace contextRef="#ctx0" brushRef="#br0" timeOffset="15">680 403 2306,'0'0'1313,"0"0"289,0 0-65,0 0-159,0 0-513,0 0-289,0 0-63,-13 167-97,9-139-192,1-5-192,-2-8-32,5-7 0,0-5-192,0-3-417,0 0-480,0-13-929,0-18-1056</inkml:trace>
  <inkml:trace contextRef="#ctx0" brushRef="#br0" timeOffset="16">680 403 5189,'74'-141'1762,"-74"141"-1410,0 0-256,0 0-96,0 0-192,0 0-417,0 0-1281,0 0-1569</inkml:trace>
  <inkml:trace contextRef="#ctx0" brushRef="#br0" timeOffset="17">1082 328 2338,'0'0'881,"0"0"358,0 0-241,0 0-91,0 0-127,-20 4 31,-64 19-213,80-22-548,0 0 0,0 2 0,1-2 1,-1 1-1,1 0 0,-1 1 0,1-1 0,0 1 0,-1 0 0,1 0 1,1 0-1,-1 0 0,0 0 0,1 1 0,-1-1 0,1 1 0,0 1-50,-6 7 237,0 0-109,2 0 0,0 0 0,1 0 1,0 1-1,1 0 0,0 0 0,1 0 0,0 0 0,1 1 0,0-1 0,2 1 1,0 12-129,0-23-1,2 0 1,-1-1 0,0 1 0,1 0 0,0-1 0,-1 1-1,1-1 1,-1 0 0,2 1 0,-2-1 0,2 0-1,-1 0 1,1 0 0,-1-1 0,0 1 0,1 0 0,-1-1-1,1 1 1,0-1 0,-1 0 0,1 0 0,1 0 0,-2 0-1,1-1 1,0 0 0,0 0 0,0 1 0,0-1-1,0 0 1,0-1 0,0 1 0,0 0 0,0 0 0,0-1-1,-1 0 1,3-1 0,8 2 49,-7 0-20,0-1 0,-1 0 0,1-1 0,-1 2 0,1-2 0,0 0 0,-2 0 0,2 0 0,-1-2 0,0 2 0,-1-1 0,1 0 0,0-1 0,-1 1 0,1-1 0,-1 0 0,0 0 0,2-5-29,-5 9 1,13-28-149,-13 12-2357,-1 4-2678</inkml:trace>
  <inkml:trace contextRef="#ctx0" brushRef="#br0" timeOffset="18">6636 181 192,'0'0'2685,"0"0"-1398,0 0-294,0 0-214,0 0 6,0 0 101,-3 0-37,-2-1-754,0 1 0,1 0-1,-1 0 1,0 1 0,0-1 0,0 1-1,1 0 1,-1 1 0,1-1 0,-1 1 0,0-1-1,1 2 1,0-1 0,0 1 0,-1-1 0,2 1-1,-1 0 1,0 0 0,1 0 0,0 1-1,0-1-94,-10 8 177,4-5-83,2-2-66,0 0 0,0 0 0,1 1 1,-1 0-1,2 0 0,-2 1 0,2 0 1,0 0-1,0 0 0,0 1 0,1 0 1,0-1-1,0 1 0,0 0 0,1 1 1,0 0-1,1-1 0,-1 1 0,2 0-28,23-3-64,160 1 812,-175-4-757,1 2 0,-2-1 1,0 1-1,1 0 1,-1 0-1,1 0 0,-2 1 1,1-1-1,-1 2 0,1 0 1,-1-1-1,0 1 1,-1-1-1,0 2 0,0-1 1,0 1-1,-1 0 0,0-1 1,-1 1-1,1 1 1,-1-1-1,0 0 0,-1 0 1,1 1-1,-1-1 0,-1 3 9,1-5 9,-1 2-1,1-2 1,-1 2 0,0-2-1,-1 2 1,1-2-1,-1 2 1,0-2-1,-1 1 1,1 0-1,-2-1 1,2 1-1,-2-1 1,0 1 0,1 0-1,-1-2 1,-1 1-1,0 0 1,0 0-1,0 0 1,0-1-1,0 0 1,0 0-1,-1 0 1,0 0-9,-9 4 106,1 0 0,-1-1 0,1-1 0,-2 1 0,1-3 0,-1 1 0,0-1 0,0-1 0,-1 1 1,1-3-1,0 1 0,0-1 0,-1-1 0,0-1 0,-12-2-106,-48-23 539,66 18-2637,20 10-2974,5 2 3813,25 8-3471</inkml:trace>
  <inkml:trace contextRef="#ctx0" brushRef="#br0" timeOffset="19">7129 353 1441,'0'0'1452,"0"0"-395,0 0-315,0 0-80,0 0 112,-2-5-26,2 4-660,0-1-1,-1 1 1,0 0 0,1-1-1,-1 1 1,1 0 0,-1-1 0,0 1-1,0 0 1,0 0 0,1 0 0,-1 0-1,0 0 1,-1 0 0,2 0-1,-1 0 1,-1 0 0,1 0 0,0 1-1,-1-1 1,1 0 0,0 1-1,-1 0 1,1-1 0,0 1 0,-1-1-1,1 1 1,0 0 0,-1-1 0,1 1-1,-1 0 1,1 0 0,0 1-1,-1-1 1,0 0 0,1 0 0,-1 1-88,-7 2 113,1 0 1,-1 1 0,0 0 0,1 0-1,0 1 1,0 1 0,1-2 0,0 3-1,0-2 1,0 2 0,1 0 0,-1-1-1,-1 6-113,0-4 51,0 0-1,1 0 1,0 1-1,1 0 1,0 1 0,0-1-1,2 1 1,-1-1-1,1 2 1,0-1-1,1 1 1,-1-1-1,2 1 1,0-1-1,0 12-50,1-8 20,0-10-23,1-1 0,-1 0 0,1 1 0,0-1 1,0 0-1,0 1 0,0 0 0,1 0 0,-1-1 1,0 0-1,1 1 0,1-1 0,-1 0 0,0 1 1,0-1-1,1 0 0,-1 0 0,2 0 0,-2 0 1,2 0-1,-1-1 0,0 1 0,1 0 0,1 0 3,9 4-7,2-1 0,-1 0 0,1-2 0,0 0 0,-1 0 0,1-1 0,1-1 0,-1 0 0,1-1 1,-1-1-1,0-1 0,1 0 0,10-3 7,-18 3 19,1 0 0,1 0 0,-1-2 0,-1 1 0,1 0 0,0-2 0,-1 1 0,1-1 0,-1-1 0,0 1 0,-1-1 0,1 0 0,-1-1 0,-1 0 0,2 0 0,1-3-19,-1-33-3043,-17 34-2050</inkml:trace>
  <inkml:trace contextRef="#ctx0" brushRef="#br0" timeOffset="20">7394 346 1569,'0'0'1800,"0"0"-776,0 0-340,0 0-124,0 0 262,0 28-224,0 95-144,0 110 1153,0-232-1506,0-1 140,0-2 212,0-11-32,-1-17-158,1-1 1,2 1 0,1 0-1,1 0 1,1 0-1,7-21-263,-5 33 14,0 0-1,0 0 0,2 0 1,0 2-1,1-1 0,0 1 1,2 0-1,0 1 0,0-1 1,2 3-1,0-1 0,14-9-13,-27 21-27,1 0-1,0 1 0,0-1 0,0 0 0,1 1 0,-1 0 1,0-1-1,0 2 0,0-2 0,1 1 0,0 0 0,-1 1 0,1 0 1,-1-1-1,1 1 0,-1-1 0,1 1 0,0 0 0,-1 0 1,0 1-1,2-1 0,-2 1 0,0-1 0,1 0 0,-1 1 0,1 0 1,-1 0-1,0 0 0,1 0 0,-1 1 0,1-1 0,-1 0 1,0 1-1,0 0 0,0 0 0,-1-1 0,2 3 28,1 2-93,-2 0 0,0 0 0,1 1 0,-2 0 0,1-1 0,0 1 0,-2-1 0,1 2-1,0-2 1,-1 1 0,0 0 0,-1 0 0,0 0 0,1-1 0,-2 2 0,0-2 0,0 0 0,0 2 0,-1-2 0,1 0 0,-1 0 0,-1 0-1,-2 4 94,-12 4-48,-2-2 0,0 1 0,0-2 0,0 0 0,-1-2 0,-1-1 0,1 0 0,-2-1 0,1-2 0,-1 0 0,0-2 0,-9 1 48,40 1 416,287 93 1421,-167-34-1837,-126-64-721,-2 0-459,0-1-1478,0-6-2403</inkml:trace>
  <inkml:trace contextRef="#ctx0" brushRef="#br0" timeOffset="21">7796 320 2562,'0'0'1645,"0"0"-332,0 0-149,0 0-401,0 0-64,6 28-31,19 96 106,-15-44-4,-10-69-713,0-2 0,1 1 0,0-1 0,1 1-1,0-1 1,0 0 0,1 1 0,1-1 0,-1 0 0,1-1-1,1 1 1,0-1 0,-1 0 0,2 0 0,2 3-57,-3-7 7,0 0 1,1 0 0,0-1 0,0 0 0,0 0 0,1 0-1,-1-1 1,0 0 0,1 0 0,0 0 0,-1-1 0,1 0 0,0 0-1,-1-1 1,2 0 0,-1 0 0,-1 0 0,1-1 0,0-1-1,-1 1 1,1-1 0,0 1 0,-1-2 0,1 1 0,-1-1-1,0-1 1,0 1 0,0 0 0,-1-1 0,1 0 0,-1-1 0,2 0-8,5-7 114,0 0 0,-2 0 1,1-1-1,-1-1 1,-1 1-1,0-2 1,-1 0-1,-1 1 1,1-2-1,-2 0 1,-1 1-1,0-1 1,-1 0-1,0 0 1,-2-1-1,0 0 1,-1 0-1,-1-15-114,1 22-30,-1 8-47,1 1 0,-1 0 1,1-1-1,-1 1 0,0 0 0,0-1 1,0 1-1,0 0 0,0-1 0,0 1 1,0 0-1,0-1 0,0 1 1,-1 0-1,1 0 0,-1-1 0,1 1 1,-1 0-1,0-1 0,1 2 0,0-2 1,-1 1-1,0 0 0,0 0 1,0 0-1,1 0 0,-2 0 0,1 1 1,0-1-1,0 0 0,0 0 0,0 0 1,0 1 76,-8-1-3721</inkml:trace>
  <inkml:trace contextRef="#ctx0" brushRef="#br0" timeOffset="22">8374 348 2434,'0'0'2232,"0"0"-775,0 0-549,0 0-204,0 0-186,1 19 133,4 124 1074,-5 71-823,1-386-5348,0-36 2950,-1 207 2543,0 1-129,0 0-336,58 39 1820,-50-33-2325,1 2 0,0-3 1,-1 1-1,2-1 0,-1 0 0,1-1 0,0 0 1,-1 0-1,2-1 0,-1 0 0,0-1 0,1 0 1,7-1-78,-13 0 19,0-1 0,0 0 0,0 0 0,0 0 0,1-1 0,-2 1 0,1-1 0,0-1 0,0 1 0,0-1 0,-1 0 0,1 0 0,-1 0 0,1-1 0,-1 1 0,0-1 0,0-1 0,0 1 0,0 0 0,-1 0 0,1-1 0,-1 1 0,1-1 0,-2-1 0,2-1-19,48-126 490,-47 114-308,-1 87 886,-4 343 48,-2-402-1067,0 5-94,2-10-3061,-4-8 368</inkml:trace>
  <inkml:trace contextRef="#ctx0" brushRef="#br0" timeOffset="23">2578 1686 2242,'0'0'1650,"0"0"-588,0 0-176,0 0 38,0 0-22,15-8-245,44-26-236,-11 24 22,-45 14-464,-1 7 62,-1-2 1,-1 1-1,0 0 1,0 0-1,-1 0 1,1 0-1,-2 0 1,0-1-1,-1 1 1,1-1-1,-1 1 0,-1 0 1,0-2-1,-1 1 1,0 0-1,0-1 1,-2 2-42,-4 5 154,-1-2 0,-1 0 0,0 0 0,0-1 0,-2-1 1,1-1-1,-1 1 0,-8 2-154,22-13 181,1 0 17,4-1-75,31-14-87,-18 7-37,0 0 1,0 2-1,1 0 1,0 2-1,0-1 1,0 2-1,0 0 1,6 1 0,-24 2-22,1 0 0,0 1-1,0-1 1,0 0 0,-1 0 0,1 0 0,0 1 0,0-1 0,0 1 0,-1-1 0,1 1 0,0 0 0,0-1 0,0 0-1,-1 1 1,0 0 0,1 0 0,-1 0 0,1-1 0,0 0 0,-1 1 0,1 0 0,-1 0 0,0 0 0,0-1 0,0 2-1,0-1 1,1 0 0,-1-1 0,0 1 0,0 0 0,0 0 0,0 0 0,0-1 0,0 1 0,0 1 0,-1-1 0,1-1-1,0 1 1,0 0 0,0 0 22,0 5-34,0 4 35,0 0-1,0 0 0,0-1 1,-1 1-1,-1 0 0,1-1 1,-2 1-1,1-1 1,-1 0-1,-1 1 0,0-2 1,0 1-1,0 0 0,-6 6 0,4-6 65,0 0 0,0 0 0,-1-1 0,1 0 0,-2-1-1,1 0 1,-1 0 0,0 0 0,-1-1 0,0 0 0,0-1-1,0 0 1,-1 0 0,1-1 0,-1 0 0,0-1-1,0-1 1,0 1 0,-1-1 0,1 0 0,-2-1-65,-42-1-305,54-8-2775,5 3-1436</inkml:trace>
  <inkml:trace contextRef="#ctx0" brushRef="#br0" timeOffset="24">3003 1709 3427,'0'0'443,"0"0"417,0 0-134,0 0 107,0 0 37,-25 39-203,-77 129-144,97-162-482,1 1 0,0 0 0,1-1 0,-1 1 0,1 1 0,0-1 0,1 1-1,0-1 1,0 1 0,1-1 0,0 1 0,0 0 0,0-1 0,1 3-41,1 9 63,-2-2-13,0-12-47,0-1 0,1 0 0,-1 0 0,1 0 0,0 1 0,0-1 0,1 1 0,-1-1 0,1 0 0,0 1 0,0-1 0,1 0-1,-1 0 1,1 0 0,0 0 0,0 0 0,0 0 0,0-1 0,2 3-3,4-2-61,1 0 0,0 0 0,-1-1-1,1 0 1,0-1 0,1 1 0,-2-2 0,2 1-1,-1-1 1,0-1 0,1 0 0,-1 0-1,0-1 1,1 0 0,1-1 61,-5 1 10,0-1 1,0 0-1,-1 0 0,1 0 0,0 0 0,-1-2 1,1 2-1,-2-1 0,1-1 0,1 1 1,-2-1-1,1 0 0,-1-1 0,0 1 1,0-1-1,0 0 0,0 0 0,-1 0 1,0-1-1,0 1 0,0 0 0,-1-1-10,4-8 158,0 0-1,-1 0 0,-1-1 1,0 0-1,-1 0 0,-1 0 1,0 1-1,-1-9-157,0 6 198,0 13-142,1-1 0,-1 0 0,-1 0 1,1 0-1,-1 1 0,0-1 1,0 0-1,0 1 0,-1-1 1,1 0-1,0 1 0,-2-1 1,1 0-1,0 1 0,-1-1 1,0 1-1,0-1 0,0 1 1,-1 0-1,1 0 0,-1 0 0,0 0 1,0 1-1,0 0 0,0-1 1,-1 1-1,0 0 0,0 0 1,0 1-1,0-1 0,0 0-56,-6 1-105,0 0 0,1 1-1,-2 0 1,2 0 0,-1 1 0,1 1-1,-1 0 1,0-1 0,0 2-1,1 0 1,0 1 0,-1-1 0,1 1-1,0 1 1,0 0 0,0 1-1,0 0 1,-3 3 105,-24 18-3299</inkml:trace>
  <inkml:trace contextRef="#ctx0" brushRef="#br0" timeOffset="25">3362 1773 1345,'0'0'838,"0"0"251,0 0-5,0 0 149,0 0 86,-13 3-566,6-1-675,1-2-34,1 2 0,0-1 0,0 0 1,0 1-1,0 0 0,0 0 1,1 0-1,-1 1 0,1 0 1,-1-1-1,1 1 0,0 1 1,0 0-1,0-1 0,1 1 0,-1 0 1,1 0-1,-2 3-44,-5 11 160,2 0 0,0 0 1,0 2-1,2-1 0,0 1 0,2-1 0,0 1 0,1 1 0,1-1 1,1 0-1,1 3-160,-1-20-3,1-1-1,0 2 1,0-1 0,1 0 0,-1 0 0,1 0-1,0 0 1,-1 0 0,1 0 0,0 0 0,0 0-1,0-1 1,1 1 0,0 0 0,-1-1-1,1 1 1,-1 0 0,2-1 0,-2 1 0,2-2-1,-1 2 1,1-2 0,-1 2 0,0-2 0,1 1-1,0-1 1,-1 1 0,2-1 0,-2 0 0,4 1 3,1 1-6,-1-1 1,1 0-1,0 0 0,1-1 1,-1 0-1,0-1 1,1 1-1,-1-1 1,0-1-1,1 1 1,-1-1-1,0 0 0,0-1 1,0 1-1,1-2 1,-2 1-1,1-1 1,0-1-1,-1 1 1,0 0-1,1-1 1,-2-1-1,2 1 0,-2-1 1,1 1 5,0-6 111,-1 0 1,0 1-1,0-2 0,-1 2 1,0-2-1,-1 1 1,0-1-1,0 0 0,-2 1 1,1-1-1,-1 0 1,-1 0-1,0 0 0,0 0 1,-1 0-112,1 4 14,0 1-1,0 0 1,-1-1 0,0 1 0,0 0 0,0 0 0,-1-1 0,1 2-1,-2-2 1,1 2 0,-1-1 0,0 1 0,0-1 0,0 0-1,0 2 1,-1-2 0,0 1 0,0 0 0,-1 1 0,0 0 0,0 0-1,0 0 1,0 0 0,0 1 0,-1 0 0,1 0 0,-1 0-1,0 1 1,0 0 0,1-1 0,-2 2 0,-3-2-14,8 3-29,-3 0-209,1-1 1,-1 0-1,-1 0 0,1 1 0,1 0 0,-1 0 0,0 1 0,-1-1 0,2 1 0,-1 0 0,0 0 0,0 1 0,0-1 0,1 1 1,0 0-1,-1 1 0,-1 0 238,-10 18-4356</inkml:trace>
  <inkml:trace contextRef="#ctx0" brushRef="#br0" timeOffset="26">3644 1714 1217,'0'0'1772,"0"0"-704,0 0-128,0 0-86,0 0 21,-8 4-143,2-2-655,0 0 1,1 2 0,-1-1-1,1 0 1,0 1-1,0 0 1,0 0 0,1 0-1,0 1 1,-1 0-1,1-1 1,1 1 0,-2 2-78,-6 10 95,1 1 0,0-1 1,2 2-1,0 0 0,1-1 1,2 1-1,-1 1 0,2 0 1,1 0-1,0 0 0,1-1 1,1 1-1,1 0 0,2 9-95,0-25-30,1 0 0,0 0 0,-1-1 0,1 1 0,1 0 0,-1-1 0,0-1 0,0 1-1,1 0 1,-1 0 0,1-1 0,0 0 0,0 0 0,0 0 0,0 0 0,1-1 0,-1 1 0,1-1 0,-1 0 0,1 0-1,-1-1 1,1 1 0,-1-1 0,0 0 0,1 0 0,0-1 0,-1 0 0,1 0 0,2 0 30,3 1-62,-1-1 119,0-1-1,0 0 1,0 0-1,-1-1 1,1 0-1,0 0 1,-1-1-1,0 0 1,0-1-1,0 0 1,-1 0-1,0-1 1,0 0-1,1 0 1,-2 0-1,0-1 1,0 0-1,0 0 1,-1 0 0,0-1-1,0 0 1,-1 0-1,0 0 1,-1-1-1,0 0 1,0 0-1,0 1 1,-2-1-1,1 0 1,0-1-1,-2 2 1,1-1-1,-1-1 1,-1 0-57,3 5 66,-1-1 0,0 2 1,0-1-1,-1-1 0,1 1 1,-1 1-1,0-2 0,0 1 1,-1 0-1,0 0 0,1 0 0,-2-1 1,1 2-1,-1-1 0,0 0 1,1 0-1,-2 1 0,1-1 1,-1 1-1,0 0 0,0 0 0,0 0 1,0 0-1,-1 0 0,0 1 1,0-1-1,0 0 0,0 2 1,0-1-1,0 0 0,-4-1-66,-3 1-253,0 0 1,-1 1-1,1 0 0,-1 1 0,0 0 0,1 1 0,-1 0 1,0 1-1,1 0 0,-1 1 0,0 1 0,0-1 1,1 1-1,-9 5 253,-16 8-4340</inkml:trace>
  <inkml:trace contextRef="#ctx0" brushRef="#br0" timeOffset="27">4342 1675 512,'0'0'2082,"0"0"-379,0 0-133,0 0-300,0 0-410,-12 2-353,9-2-468,-5 1 54,0-1 0,0 1 0,0 1 0,0 0 0,0 1 0,1-1 0,-1 1 0,1 0 0,0 1 0,-1 0 0,0 1-93,-5 4 118,0 1 0,0 0 0,1 0 0,0 2 0,1-1 0,1 2 0,0-2 0,0 3 0,2-1 0,-1 0 0,2 2 0,0-1 0,0 1 0,1 0 0,1 0 0,0 1 0,2-1 0,0 1 0,-1 12-117,4-13 16,-1-12-16,0 1 0,1-1-1,0 1 1,0-1 0,0 1 0,0-1 0,0 1 0,1-1-1,0 1 1,0 0 0,-1-1 0,2 1 0,0-1 0,-2 0-1,2 0 1,0 1 0,0-1 0,0 0 0,0-1 0,0 2-1,1-2 1,-1 1 0,1 0 0,1 0-1,5 2 20,1-1 0,-1 0 1,1 0-1,0 0 0,0-1 0,0-1 1,1 0-1,-2-1 0,2 0 1,-1 0-1,0-1 0,1 0 0,5-2-20,2 2 111,-5 0-53,-1 0 0,1-2 0,-1 0 1,0 0-1,0-1 0,0 0 0,0-2 0,0 1 1,-1-2-1,1 1 0,-2-1-58,9-15-197,-18 3-2916,-1 6-2145</inkml:trace>
  <inkml:trace contextRef="#ctx0" brushRef="#br0" timeOffset="28">3820 1883 737,'0'0'987,"0"0"492,0 0-358,0 0-80,0 0 166,40-6-70,119-18-70,96-5-325,-252 29-1420,-3 0-202,0 0-332,-20 0-2167,-11 0 1067</inkml:trace>
  <inkml:trace contextRef="#ctx0" brushRef="#br0" timeOffset="29">3864 1970 1089,'0'0'982,"0"0"-229,0 0-235,0 0 229,0 0 534,21 0 134,141-1 624,89-29 1287,-250 30-3150,-1 0-122,-3 0-722,-17 0-1814,-8 0-2808</inkml:trace>
  <inkml:trace contextRef="#ctx0" brushRef="#br0" timeOffset="30">977 1639 2691,'0'0'1473,"0"0"-784,0 0 127,0 0-266,0 4 11,-8 486 5893,8-471-6422,0-19-246,0-10-2060,0-20-673,0-7-1329</inkml:trace>
  <inkml:trace contextRef="#ctx0" brushRef="#br0" timeOffset="31">755 1718 1826,'0'0'742,"0"0"-395,0 0 277,0 0 204,0 0 143,4-4 385,11-8-1248,1 0 0,0 1-1,0 1 1,0 0 0,2 1 0,0 1-1,-1 1 1,2 1 0,-1 0-1,1 1 1,-1 1 0,2 1 0,-1 1-1,0 0 1,0 1 0,0 2-1,2 0-107,-16 1-21,-1 1-1,0 0 1,0 0 0,0 0-1,0 1 1,-1-1-1,1 1 1,-1 0-1,1 0 1,-2 0-1,1 0 1,0 0-1,-1 1 1,0-1-1,0 0 1,0 1-1,-1 0 1,1 0-1,-1 0 1,0 0 0,0 0-1,-1 0 1,1 0-1,-1 0 1,0 0-1,-1 1 1,0-2-1,0 1 1,1 0-1,-2 0 1,0 3 21,2 6 51,-4-2-8,0 0-1,-2 0 1,1 0-1,-1-1 1,-1 0-1,1 1 1,-1-2-1,-1 0 1,0 0-1,-1 0 0,-1-1 1,2-1-1,-3 1 1,2-1-1,-3-1 1,2 0-1,-1 0 1,0-1-1,-1-1 1,0 1-1,-3-1-42,-1 1-400,15-6-919,1 0-1222,0 0-881</inkml:trace>
  <inkml:trace contextRef="#ctx0" brushRef="#br0" timeOffset="32">1225 1716 2723,'0'0'549,"0"0"204,0 0-155,0 0 278,0 0 250,0 33-181,0 106-390,0 57 929,9-268-1452,13-219 70,-22 288 58,0 3 16,39 26 198,-30-22-358,-1 0 1,2-1-1,0 0 0,-2-1 1,2 0-1,0 0 1,0-1-1,-1 0 1,1-1-1,0 0 1,3-1-17,-9 1 0,0 0 16,0-1 0,0 0 0,0 0 0,0 0 0,0-1 0,-1 1 0,1-1 0,0 0 0,0 0 0,-1 0 0,0 0 0,0 0 0,0-1 0,1 0 0,-2 1 0,1-2 0,0 1 0,-1 0 0,0 0 0,1 0 0,-2-1 0,2 0 0,-1-2-16,34-89 465,-30 81-253,-6 30-224,-1 3 9,1 381 1317,0-400-1459,0 0-308,0 0-727,0 0-1543,0 0-2199</inkml:trace>
  <inkml:trace contextRef="#ctx0" brushRef="#br0" timeOffset="33">1166 3099 192,'0'0'721,"0"0"-65,0 0-10,0 0-16,0 0-90,0-14 202,0-31-79,0 28 5822,0 113-5031,1 70 1821,-15 105-3275,10-196 187,-6-98-2141,-13-71-3293,16 40 197</inkml:trace>
  <inkml:trace contextRef="#ctx0" brushRef="#br0" timeOffset="34">702 3173 1954,'0'0'1612,"0"0"-752,0 0-327,0 0-20,0 0 565,0 0 150,52-30 213,179-98 22,8 8 491,25 9-1660,-261 110-391,-46 19-2620,2 2-988,0-1-2129</inkml:trace>
  <inkml:trace contextRef="#ctx0" brushRef="#br0" timeOffset="35">1425 3368 1537,'0'0'1330,"0"0"-540,0 0 32,0 0 187,0 0 155,6 0-155,7-1-734,-1 0 1,1 0 0,-1-2-1,0 1 1,0-1 0,0-1-1,-1 0 1,1-1-1,-1-1 1,1 1 0,7-6-276,-14 7 25,1 1 0,-1 0 0,0-1-1,1 0 1,-1 0 0,-1 0 0,1-1 0,-1 0 0,0 1 0,0-1 0,0-1 0,-1 1 0,1-1 0,-1 1-1,0-1 1,-1 0 0,1 0 0,-2 0 0,1 0 0,0 0 0,-2-1 0,2 1 0,-2-1 0,1-3-25,0 7 1,-1 0-1,0 1 1,0-1 0,0 0 0,0 1 0,0-1 0,0 0 0,0 1 0,0-1 0,-1 0-1,0 1 1,0-1 0,0 0 0,1 1 0,-1 0 0,-1-1 0,1 1 0,0-1 0,-1 1-1,1 0 1,-2 0 0,2 0 0,-1 0 0,0 0 0,0 0 0,0 0 0,-1 1 0,2 0-1,-2-1 1,1 1 0,-1 0 0,0-1 0,1 2 0,-1-1 0,1 0 0,-1 1 0,0-1-1,1 0 1,-1 1 0,0 0 0,1 0 0,-1 0-1,0 0-7,-1-1 0,0 1 1,0-1-1,1 1 0,-1 0 0,1 1 0,-1-1 1,1 1-1,-1-1 0,1 0 0,0 2 0,-1-1 1,0 0-1,1 0 0,0 1 0,0 0 0,0 0 0,-1-1 1,2 2-1,-1-1 0,0 1 0,0-1 0,1 0 1,-1 1-1,1 0 0,0-1 0,0 2 0,0-1 1,-1 2 6,-6 15 1,0 0 0,1 0 0,1 1 0,0 1 0,2-1 0,1 1 0,0 0 0,2 0 0,0 0 0,2 16-1,0-26 4,-1-10-11,1 1-1,-1 0 0,0-1 0,1 1 0,0 0 0,0-1 0,0 1 0,0 0 0,0-1 1,1 1-1,0 0 0,-1-1 0,1 1 0,-1-1 0,2 0 0,-1 1 0,0 0 0,0-1 0,1 0 1,-1 0-1,1 1 0,0-2 0,-1 2 0,1-2 0,0 2 0,0-2 0,0 1 0,1-1 1,-2 1-1,2 0 0,-1-2 0,0 2 0,3 0 8,1-1 9,-1 2 1,0-3-1,1 2 1,-1-1-1,1 0 1,0-1-1,0 0 1,0 0-1,-1 0 1,1 0-1,-1-1 1,1 0-1,0-1 1,-1 2-1,1-3 1,-1 2-1,1-2 1,-1 1-1,-1-1 1,2 0-1,-1 0 1,-1 0-1,1 0 1,-1-1-1,0 0 1,0 0-1,2-3-9,31-42-589,-19 13-3664,-16 25-252</inkml:trace>
  <inkml:trace contextRef="#ctx0" brushRef="#br0" timeOffset="36">2049 3137 1602,'0'0'1542,"0"0"54,0 0-400,0 0-310,0 0-58,-13-7-38,-42-22-64,53 27-683,-1 2-1,0-1 1,0 1-1,0-1 1,0 1-1,0 0 1,0-1-1,0 1 1,0 1-1,0-1 1,0 1-1,0-1 1,1 1-1,-2-1 1,2 2-1,-1-1 1,0 0-1,0 0 1,1 1-1,-1-1 1,1 1-1,0 0 1,-1-1-1,1 2 1,-1-2-1,2 2 1,-2-1-1,2 0 1,-1 1-1,1-1 1,-1 1 0,0 1-43,-6 4 96,-4 6-38,-1 0 0,1 0-1,1 0 1,0 2 0,2 0-1,0 0 1,0-1 0,1 2-1,2 1 1,-1-1 0,2 1-1,0 0 1,2 0 0,0 0-1,-1 18-57,4-33-3,1-2-1,1 1 0,-1 0 1,0-1-1,0 1 0,1-1 1,-1 1-1,1 0 0,-1-1 1,1 1-1,0-1 0,-1 0 1,1 0-1,-1 0 0,2 0 1,-2-1-1,2 1 0,-2 0 1,2 0-1,-2 0 1,2-1-1,-2 0 0,2 0 1,-2 0-1,2 0 0,-1 0 1,0 0-1,0 0 0,0 0 1,0 0-1,0-1 0,0 0 1,0 0-1,0 1 0,0-1 1,0 0-1,0 0 0,0-1 4,9-3 32,0-2 0,1 1 0,-2-1-1,0 0 1,0-2 0,0 1-1,-1-1 1,0-1 0,-1 1 0,0-2-1,0 1 1,-1 0 0,0-2-1,-2 1 1,1 0 0,-1-1 0,1-3-32,35-106 58,-33 101-58,-2 39 38,-22 208 309,14-132-550,2-95-299,0-9-3016,0-18 53</inkml:trace>
  <inkml:trace contextRef="#ctx0" brushRef="#br0" timeOffset="37">2160 3035 288,'0'0'1244,"0"0"-555,0 0 186,0 0-117,0 0 289,4 20 239,10 133 487,-14 9-119,0-162-1590,0 0 49,0-8 484,-1-10-304,0 3-255,0 0 0,1-1-1,1 2 1,-1-1 0,2 0 0,0 0 0,2-1-1,0 2 1,0 0 0,0-1 0,2 1 0,0 0-1,1 1 1,1-1 0,1-1-38,-7 12 6,0 0 0,0 1 0,0-1 0,1 1 0,-1 0 0,0-1 0,1 1 0,0 0 0,-1 0 0,2 0 0,-2 1 0,1-1 0,0 0 0,1 2 0,-1-2 0,0 1 0,0 0 0,0 1 0,1-1 0,0 1 0,-1-1 0,0 1 0,0 0 0,0 0 0,1 1 0,0-1 0,-1 1 0,0-1 0,0 1 0,0 1 0,1-1 0,-1 0 0,0 0 0,0 1 0,0 0 0,0 0 0,-1-1 0,1 2 0,0-1 0,0 1-6,2 9 49,-2 1-1,0 0 0,0 0 1,-1-1-1,0 2 1,-2-1-1,0 0 1,0 0-1,-1 12-48,-1 13 82,-14 107 57,15-143-107,1-2 21,0 0-10,0-4 48,0-12 97,0-4-103,-1 1 0,2 0 0,0 0 1,2 0-1,0 0 0,1 1 1,0-1-1,1 0 0,4-5-85,-6 18-2,-1-1 0,1 0-1,0 0 1,1 1 0,-1 0 0,1 0-1,0-1 1,1 2 0,-1-1 0,1 1-1,0 0 1,0 0 0,1 0 0,0 1-1,-1-1 1,2 2 0,-1-1 0,0 1-1,1 0 1,-1 0 0,1 0 0,1 2-1,-2-2 1,1 2 0,0 0 0,5-1 2,-11 3 5,2 1 1,-2-2-1,1 1 1,-1 1-1,1-1 1,0 0-1,-1 1 1,1-1-1,-1 1 1,0 0-1,1-1 1,-1 1-1,0 0 1,0 0-1,0-1 1,0 2-1,-1-2 1,1 2-1,0-2 1,-1 2-1,1-2 1,-1 2-1,1-1 1,-1 0-1,0 0 1,0 0-1,0 0 1,-1 1-1,1-2 1,-1 2-1,1-2 1,-1 3-6,1 1 26,0 37 171,2-21-122,-2-1 0,0 1 0,-2 0-1,0-1 1,-1 0 0,-1 0 0,-4 8-75,-12 37-560,15-66-2740,4-10-490</inkml:trace>
  <inkml:trace contextRef="#ctx0" brushRef="#br0" timeOffset="38">3522 2903 897,'0'0'1879,"0"0"-416,0 0-129,0 0-218,0 0-43,0 0-342,5-6 364,-1 1-1066,1 1 0,0-1 1,-1 1-1,2 0 1,-1 0-1,0 0 0,1 1 1,0-1-1,-1 2 0,2-1 1,-2 0-1,2 2 0,-1-2 1,0 3-1,1-2 1,-1 1-1,1 0 0,0 1-29,-6 0-3,0 0 0,0 1 0,1-1 0,-2 1-1,1 0 1,1 0 0,-1-1 0,-1 1 0,1-1 0,0 1 0,1 1-1,-2-2 1,1 1 0,-1 0 0,1 0 0,0 0 0,0 0-1,-1 0 1,0 1 0,1-2 0,-1 1 0,1 1 0,-1-1 0,1 0-1,-1 0 1,0 1 0,0-2 0,0 2 0,0-1 0,0 0-1,0 0 1,0 1 0,0-1 0,-1 0 0,1 0 0,-1 1 0,1-2-1,-1 2 4,1 6 19,1 2 6,-1-1 1,0 1-1,-1 0 1,0 0-1,-1-1 1,1 1-1,-2 0 0,0-1 1,0 0-1,0 1 1,-1-2-1,-1 1 1,-4 7-26,-16 20 64,-1-1 0,-1-1 0,-3-1 0,0-2 0,-35 27-64,49-44 19,-34 16 21,49-30-67,1 0-16,1 0-74,59-33 112,-44 22 58,-12 8-37,1-1-1,-1 1 0,1 0 0,0 0 0,0 0 1,0 1-1,1 0 0,-2 0 0,2 0 1,0 0-1,-1 1 0,1 0 0,-1 0 1,4 0-16,44 50 80,-51-47-99,-1-1-1,2 1 1,-2-1 0,2 1 0,-1 0 0,0-2 0,0 2 0,0-1 0,1 0 0,-1 0 0,1 0 0,-1-1 0,0 1-1,1 0 1,-1-1 0,1 0 0,0 0 0,-1 0 0,1 0 0,-1 0 0,0 0 0,1-1 0,0 1 0,-1-1 0,1 0-1,-1 0 1,1 1 0,-1-1 0,0-1 0,0 1 0,0 0 0,1-1 0,-2 1 0,2-1 0,-2 0 0,1 1 0,0-1-1,-1 0 1,1 0 0,0-1 19,5-18-1404,1-1-2023</inkml:trace>
  <inkml:trace contextRef="#ctx0" brushRef="#br0" timeOffset="39">4289 2900 2787,'0'0'480,"0"0"262,0 0 48,0 0-160,0 0-11,-15 13 353,3-2-725,1-1-76,1 0 1,-1 0-1,2 1 0,-1 0 1,1 1-1,1 0 0,0 0 1,0 3-172,0 4 64,0 2 0,0-1 0,2 1 0,1 0 0,1 0 0,0 0 0,2 1 0,1 0 0,0 0 0,2 7-64,1-27-18,-2 0-1,2 0 1,0 0 0,-1 0-1,1 0 1,-1-1 0,1 1-1,0-1 1,0 1-1,0 0 1,0-2 0,0 2-1,0-1 1,0 0 0,1 0-1,-1 0 1,1 0-1,-2 0 1,2-1 0,-1 0-1,0 0 1,2 1 0,-2-1-1,0 0 1,1 0 0,-1 0-1,1-1 1,-1 1-1,0 0 1,1-1 0,-1 0-1,1 0 1,-1 0 18,10 1-56,-3-3 92,0 1 0,-1-1 0,0-1 0,1 1-1,-1-2 1,0 1 0,0 0 0,-1-1 0,1-1 0,-1 1-1,0-2 1,-1 1 0,1 0 0,-2-2 0,2 1 0,-3 0-1,2 0 1,-1-1 0,-1 0 0,0-1 0,0 1 0,-1-1 0,-1 0-1,2 1 1,-3-1 0,1 0 0,-1 0 0,1-8-36,-1 9 108,-4-90 1123,2 96-1237,1-1 1,-2 0-1,1 1 0,1-1 1,-2 1-1,1 0 0,0-1 1,-1 1-1,0-1 1,1 1-1,-1 0 0,0 0 1,0 0-1,0 0 0,0 0 1,0 1-1,-1-1 0,1 1 1,0-1-1,-1 1 0,1 0 1,-1 0-1,0 0 0,1 0 1,-1 0-1,0 1 0,1-1 1,-1 1-1,0 0 0,0 0 1,1 0-1,-3 0 6,1 0-188,1 0 0,-1 0 0,0 1 0,0-1 0,0 0 0,0 1 0,0 1 0,0-1 0,1 0 1,-1 1-1,0-1 0,0 1 0,1 0 0,0 1 0,0-1 0,0 1 0,-1-1 0,2 0 0,-2 2 188,-14 16-4164</inkml:trace>
  <inkml:trace contextRef="#ctx0" brushRef="#br0" timeOffset="40">4671 2872 0,'0'0'2130,"0"0"-1014,0 0 31,0 0 87,0 0-71,-6 4-244,-10 11-709,0 1 0,1 1 1,1-1-1,0 3 1,1-1-1,1 1 1,2 1-1,-1 0 0,2 0 1,1 1-1,0 0 1,-2 14-211,5-19-4,1 1 0,1-1 0,0 1 0,1-1 0,1 1 0,0 0 0,1 0 0,2 6 4,-1-21-33,2 1 1,-2 0 0,2-1 0,-2 1 0,2-1 0,-1 0 0,1 1-1,-1-2 1,0 2 0,2-2 0,-2 1 0,0 0 0,1-1-1,1 0 1,-2 1 0,1-2 0,0 1 0,1 0 0,-1 0 0,0 0-1,0-1 1,0 0 0,1 0 0,-1 0 0,0 0 0,0 0-1,0-1 1,1 1 0,-1-1 0,0 0 0,0 0 0,0 0 32,5 0-18,1-2 37,1-1-1,-1 0 0,0-1 0,0 0 1,0 0-1,0-1 0,-1 0 0,0-1 0,0 1 1,-1-1-1,0-1 0,-1 1 0,1-1 1,-1-1-1,0 0 0,-1 0 0,-1 0 1,1 1-1,-1-2 0,0 0 0,-1 1 1,0-2-1,-1 2 0,1-9-18,7-158 1126,-10 175-1147,0-1-1,1 1 0,-1 0 0,0 0 0,0 0 0,0 0 0,0 0 0,0-1 0,-1 1 0,1 0 1,0 0-1,-1 0 0,1 0 0,-1 0 0,1 0 0,-1-1 0,1 2 0,0-1 0,-1 0 1,0 0-1,0 0 0,0 1 0,1-1 0,-1 0 0,0 0 0,0 0 0,0 1 0,0-1 0,0 0 1,0 1-1,0-1 0,0 1 0,0-1 0,0 1 0,0 0 0,0 0 0,-1 0 0,1-1 0,1 1 1,-2 0-1,1 0 0,0 0 0,0 0 0,-1 1 0,1-1 0,1 0 0,-2 0 0,1 0 0,0 1 22,-27 2-1975,0 17-1884</inkml:trace>
  <inkml:trace contextRef="#ctx0" brushRef="#br0" timeOffset="41">5295 2777 2402,'0'0'1474,"0"0"-465,0 0-6,0 0-282,0 0-214,-17 7 224,1-2-502,7-1-107,0-1-1,-1 1 1,1 0 0,1 0 0,-1 1 0,0 0 0,1 1-1,0 0 1,1 1 0,-3 0-122,-6 10 151,1 0 0,1 0 0,0 1 0,1 1 0,1 1 0,0-1 0,2 2 0,0-1 0,2 1 0,0 0 0,1 1 0,2 0 0,0 0 0,1 1-1,1-1 1,1 1 0,1 0 0,1-1-151,0-19-3,1 0 0,-1 0-1,1-1 1,0 1-1,-1 0 1,1-1 0,1 1-1,-1-1 1,0 1-1,1-1 1,-1 0 0,1 0-1,0 1 1,-1-1-1,1 0 1,0 0 0,0 0-1,0-1 1,1 1-1,-1 0 1,0-1 0,1 1-1,-1-1 1,1 0-1,-1 0 1,0 0 0,2 0-1,-2-1 1,0 1-1,2 0 1,0-1 3,90 2 111,-35-32-291,-42 8-3724,-16 14-57</inkml:trace>
  <inkml:trace contextRef="#ctx0" brushRef="#br0" timeOffset="42">4733 3075 1505,'0'0'1218,"0"0"-781,0 0-52,0 0 682,0 0 12,33-8-156,108-26 129,71-31 2583,-158 46-3336,-52 19-454,-2 0-218,0 0-556,-10 3-2701,-10 5 560,-7-1 75</inkml:trace>
  <inkml:trace contextRef="#ctx0" brushRef="#br0" timeOffset="43">4793 3175 961,'0'0'598,"0"0"160,0 0 368,0 0 284,0 0 31,21-3-309,123-22 757,67-39 540,-193 59-3003,-27 2-6053,3 3 2917</inkml:trace>
  <inkml:trace contextRef="#ctx0" brushRef="#br0" timeOffset="44">3824 2967 2338,'0'0'1410,"0"0"-375,0 0-592,0 0-341,0 0 37,2-1 277,10-7-81,1 1-1,0 0 1,0 0 0,1 1-1,-1 1 1,2 0 0,-2 1 0,2 1-1,-1 0 1,9 0-335,-17 34 187,-6-26-140,1 1-18,-1 0 1,0 0-1,0 0 1,0 1-1,0-1 0,-1 1 1,-1-2-1,1 2 1,-1-1-1,0 0 1,0-1-1,0 2 0,-1-2 1,0 1-1,0-1 1,0 0-1,-1 1 0,0-1-29,-79 69 139,75-71-107,7-2-74,1-1-49,0 0-139,2 0-85,109-13-160,-105 19 187,-5 102 21,-3-93 270,0 1 0,-1 0 0,-1-1 0,0 0 0,-1 0-1,0 0 1,-2 0 0,0-1 0,0 0 0,-1-1 0,-9 11-3,16-21 10,0-1 0,-1 1 0,1-1 0,-1 0 0,0 1 0,0-2-1,0 2 1,0-2 0,0 1 0,0 0 0,0-1 0,-1 1 0,1-1 0,0 0 0,-1 1 0,0-1 0,1-1-1,-1 1 1,0 0 0,1 0 0,-1-1 0,0 1 0,1-1 0,-2 0 0,2 0 0,-1 0 0,0 0 0,-1-1-10,-79-4-1036,68 5-2402</inkml:trace>
  <inkml:trace contextRef="#ctx0" brushRef="#br0" timeOffset="45">5725 2983 1794,'0'0'902,"0"0"-496,0 0-91,0 0 229,0 0 150,-14 31 80,-46 102 80,-108 179 2509,18-16-2209,138-263-3039,12-33-464,5 0-598</inkml:trace>
  <inkml:trace contextRef="#ctx0" brushRef="#br0" timeOffset="46">5682 3621 705,'0'0'1126,"0"0"-389,0 0-230,0 0-149,0 0-27,0 3-38,-1-2-266,1-1 0,0 0-1,0 1 1,-1-1 0,1 1-1,0-1 1,0 1 0,0 0-1,0-1 1,0 0 0,0 1-1,0-1 1,0 1 0,0 0 0,0-1-1,0 1 1,0-1 0,1 0-1,-1 1 1,0-1 0,0 1-1,1 0 1,-1-1 0,0 1-1,1-1 1,-1 0 0,0 0 0,0 1-1,0-1 1,1 1 0,-1-1-1,1 0 1,-1 1 0,1-1-1,-1 1 1,1-1 0,-1 0-1,0 0 1,1 0 0,-1 0 0,1 0-1,0 0 1,-1 0 0,1 0-1,-1 0 1,0 0 0,1 0-1,0 0 1,-1 0 0,1 0-1,0 0 1,-1 0 0,0 0 0,0 0-1,1 0 1,0 0 0,-1 0-1,1 0 1,-1-1 0,1 1-1,-1 0 1,0-1-27,7-1 41,-1 0 0,1 0 0,-1 0 0,0-1-1,0 0 1,0-1 0,-1 1 0,1-1 0,-1 0 0,0 0 0,0-1-1,0 1 1,0 0 0,-2-2 0,1 1 0,0 0 0,0-1 0,0 0-1,-1 1 1,-1-2 0,1 1 0,0 0 0,-2 0 0,1 0 0,0-1-1,-1-2-40,0-54 486,-1 61-468,-1 1 0,1 0 0,-1 0 0,1-1 0,0 1 0,-1 0 0,0 0-1,0-1 1,0 2 0,1-1 0,-1-1 0,0 1 0,0 1 0,0-1 0,0 0 0,0 0 0,-1 0-1,2 1 1,-2-1 0,1 0 0,0 1 0,0-1 0,-1 1 0,1-1 0,0 1 0,-1 0 0,1 0-1,0 0 1,0 0 0,-1 0 0,1 0 0,0 0 0,-1 0 0,1 0 0,0 0 0,0 0 0,-1 0-1,1 1-17,-53 16 468,44-8-458,1 0 0,1 0-1,0 1 1,0 0 0,0 1 0,1 0-1,1 0 1,0 0 0,1 1 0,0 0 0,1 0-1,0 0 1,1 1 0,-1-1 0,3 1 0,-1-1-1,1 1 1,0 5-10,2-16 2,-1 0 0,0 0 0,0 0 0,0 0 0,1 0 0,-1 0 0,1 0 0,0-1-1,0 2 1,-1-2 0,2 1 0,-1-1 0,0 1 0,0 0 0,0-1 0,1 1 0,-1-1 0,1 1 0,-1-1 0,0 0 0,2 0 0,-2 1 0,1-1-1,-1-1 1,1 1 0,0 0 0,0 0 0,0 0 0,0-1 0,0 0 0,0 1 0,0-1 0,2 0-2,71 1 64,-74-1-64,33-24-2014,-24 11 564,-4 7-2164</inkml:trace>
  <inkml:trace contextRef="#ctx0" brushRef="#br0" timeOffset="47">6081 3452 2210,'0'0'1191,"0"0"20,0 0-501,0 0-245,0 0-86,-14-2-54,-44-6 54,54 8-349,2 0 0,-1 1-1,0-1 1,1 0 0,-1 1-1,1 0 1,-1-1 0,0 1-1,1 0 1,-1 0 0,1 0-1,-1 0 1,1 1 0,0 0-1,-1-1 1,2 1 0,-2-1-1,2 1 1,-2 0 0,2 0-1,-1 0 1,0 2-30,-5 2 100,-2 4-20,-1 1-1,0 0 0,2 0 1,0 1-1,0 1 0,0-1 1,2 1-1,0 0 0,1 1 1,-1-1-1,2 1 1,1 0-1,0 0 0,0 0 1,0 13-80,4-26-6,1 1 1,-2-1 0,2 0 0,-1 0 0,0 0-1,1 0 1,0-1 0,-2 1 0,2 0 0,0 0-1,-1 0 1,1-1 0,-1 0 0,1 1 0,0-1-1,-1 0 1,1 1 0,-1-1 0,1 0-1,0 0 1,-1 0 0,1 0 0,-1-1 0,1 1-1,0-1 1,-1 1 0,2 0 5,5-1 7,0-2-1,0-1-1,1 1 0,-1-1 1,0 0-1,-1-1 0,1 1 1,0-2-1,-1 1 0,-1-1 1,1 0-1,-1-1 0,-1 0 1,1 0-1,0 0 0,-2-1 1,1 0-1,0 1 0,2-8-5,40-82 150,-51 180 245,-16 59-433,20-141-31,0-1-64,3 0-140,35-24-3496,-21 5-85</inkml:trace>
  <inkml:trace contextRef="#ctx0" brushRef="#br0" timeOffset="48">6428 3421 961,'0'0'1052,"0"0"-33,0 0-85,0 0-192,0 0-160,-17 6-10,-61 25 36,71-28-477,1 1-1,-2 0 1,2 0-1,0 0 1,-1 1-1,2 0 1,-1 1-1,0-1 1,1 1 0,0-1-1,0 2 1,1-1-1,0 1 1,-3 5-131,3-4 115,0-1-62,0 0 0,0 0 0,1 0 0,0 1 0,0 0 0,1 0 0,-1 0 0,2 0 0,-1 0 0,1 0 0,1 0 0,0 0 0,0 0 0,0 1-53,2-7 8,0 0 0,-1 0 0,2-1 0,-2 1-1,1-1 1,0 0 0,1 1 0,-2-1 0,2-1-1,-1 2 1,0-1 0,0 0 0,0-1 0,1 0-1,-1 1 1,1-1 0,-1 0 0,0 1 0,1-1 0,-1 0-1,1-1 1,-1 1 0,0 0 0,1-1 0,-1 1-1,1-1-7,7 0 54,-3 2-97,0-1 1,-1-1 0,1 0 0,0 0 0,-1 1-1,0-2 1,1 0 0,-1 0 0,1 0 0,-2-1-1,2 0 1,-2 0 0,1 0 0,-1-1 0,1 0-1,0 0 1,-2 0 0,1-1 0,0 0 0,-1 0-1,1 0 43,11-14-1446,-6 4-1405</inkml:trace>
  <inkml:trace contextRef="#ctx0" brushRef="#br0" timeOffset="49">6539 3134 833,'0'0'1308,"0"0"-241,0 0-26,0 0-395,0 0-117,-7 63 47,-26 200 44,9-104 244,15-77-853,9-95 21,1-1 0,1 1 0,0-1 0,1 0 0,0 1 0,1 0 0,1 0 0,0 0 0,0 1 0,2 0 0,0 0 0,0 0 0,0 0 1,2 2-1,0-1 0,5-5-32,-11 14 22,-1 0 0,0 0 0,0 1 0,0-1 1,2 0-1,-2 1 0,0-1 0,2 2 0,-2-1 1,0-1-1,2 1 0,-1 1 0,-1 0 0,1-1 1,1 1-1,-2-1 0,1 1 0,0 0 0,1 1-22,15 45 582,-10 124 134,-9-153-1031,0-13-2227,0-8-773</inkml:trace>
  <inkml:trace contextRef="#ctx0" brushRef="#br1" timeOffset="62">86 2044 1890,'0'0'1858,"0"0"-599,0 0-95,0 0-422,0 0-251,-6 1-21,4 0-412,-1-1 0,1 1 0,-1 0-1,1-1 1,0 1 0,-1 1 0,1-1 0,0 0 0,0 1-1,-1-1 1,2 0 0,-2 1 0,2 0 0,-1 0 0,1-1-1,-1 2 1,0-2 0,1 2 0,-1-2 0,1 2 0,0-1-1,0 1 1,0-1 0,0 1-58,-16 76 497,18-77-519,1-1 0,-1 0 1,0 0-1,1 1 0,0-1 1,-1-1-1,1 1 0,-1 0 1,1 0-1,0 0 0,-1-1 1,2 0-1,-2 1 1,1-1-1,-1 1 0,2-1 1,-2 0-1,1 0 0,0 0 1,0 0-1,0 0 0,-1-1 1,2 1-1,-2-1 0,2 1 22,7 0-78,-6 0 92,1 0 0,-1 0-1,1 0 1,-1-1 0,0 1 0,0-1-1,1-1 1,-1 2 0,0-2-1,0 0 1,0 1 0,0-1-1,0 0 1,0 0 0,0 0 0,-1-1-1,1 0 1,-1 0 0,1 1-1,-1-2 1,0 1 0,-1-1-1,1 1 1,0 0 0,-1-1 0,0 0-1,0 0 1,0 0 0,0 0-1,-1-1-13,1 3 29,-1 1-1,-1-1 1,1 1-1,0-1 1,0 0-1,-1 1 1,1-1-1,-1 1 1,0-1-1,0 0 1,1 0-1,-1 0 1,0 1-1,0-1 1,0 1 0,-1-2-1,1 2 1,0-1-1,0 0 1,0 1-1,-1-1 1,0 0-1,0 0 1,0 1-1,1-1 1,-1 1-1,0 0 1,0-1-1,0 0 1,0 1-1,-1 0 1,1-1-1,0 2 1,-1-2-1,1 1 1,0 0-1,-1 1 1,1-1-1,-1 0 1,0 0-1,1 0 1,-1 1-1,1-1 1,-1 1-1,0-1 1,0 1-1,-1 0-28,-2-2 14,1 1 0,-2-1 0,2 1 0,-1 1 0,0-1 0,0 1 0,0 0 0,0 0 0,0 0-1,0 1 1,1-1 0,-1 1 0,0 0 0,0 1 0,0-1 0,1 1 0,-1-1 0,1 2 0,-1-1 0,1 1 0,0-1-1,0 1 1,0 0 0,0 1 0,1-1 0,-1 1 0,1-1 0,-1 1-14,6 35-283,94-35-128,-95-4 426,1 0 0,0 0-1,-1-1 1,1 1 0,-1 0 0,2-1-1,-2 1 1,0-1 0,1 0 0,-1 0 0,1 1-1,0-1 1,-1 0 0,0-1 0,1 2-1,-2-2 1,2 1 0,-1 0 0,0 0-1,0-1 1,0 1 0,0-1 0,0 1 0,-1 0-1,1-1 1,0 0 0,0 1 0,-1-1-1,1 1 1,-1-1 0,0 0 0,0 0 0,0 0-1,0 1 1,0-1 0,0 1 0,0-1-1,0 0 1,0 1 0,0-2 0,-1 2 0,1-1-1,-1 1-14,-1-1 13,1 0-1,-1 0 1,0 0-1,0 0 1,1 0-1,-2 1 1,1-1-1,0 1 1,0-1 0,-1 1-1,1 0 1,0 0-1,-1 0 1,1 0-1,-1 0 1,0 1-1,1 0 1,-1-1-1,1 1 1,-1 0-1,1 0 1,-1 0-1,0 0 1,1 0-1,-1 1 1,-1-1-13,-6 0 52,7 0-51,1-1 1,0 0-1,-1 0 1,1 1 0,-1-1-1,1 1 1,-1 0-1,0 0 1,1 0 0,0 0-1,-1 1 1,1-1-1,-1 1 1,1 0-1,0 0 1,-1-1 0,1 1-1,-1 0 1,1 1-1,0-2 1,0 2 0,0 0-1,0-1 1,0 1-1,0-1 1,0 1 0,1 0-1,-1 0 1,1 0-1,-1 0 1,0 0-1,2 1 1,-2-2 0,1 2-1,0-1 1,1 1-1,-1-1 1,0 1-2,4 0-28,0-2 0,0 2 0,0-2 0,0 1-1,0-1 1,1 1 0,0 0 0,-1-2 0,0 2 0,1-1 0,-1 0-1,1-1 1,-1 0 0,1 0 0,0 0 0,0 0 0,0 0 0,-1 0 0,1 0-1,-1-1 1,1 0 0,-1-1 0,1 2 0,-1-2 0,1 0 0,0 1 28,-3 0 23,2-1 1,-2 2-1,2-2 1,-2 1 0,1 0-1,-1-1 1,1 0-1,-1 1 1,1-1-1,-1 1 1,0-1 0,1 0-1,-1 0 1,0 0-1,-1 0 1,2 0-1,-1 0 1,-1 0 0,1 0-1,-1 0 1,0-1-1,1 2 1,-1-2 0,0 0-24,-16 0 133,15 3-146,0-1 1,0 1-1,0-1 0,0 1 0,0 0 1,-1 0-1,2 0 0,-1 0 1,-1 0-1,1 0 0,0 0 1,0 0-1,0 0 0,0 1 0,0-1 1,0 0-1,-1 1 0,2-1 1,-1 1-1,-1-1 0,1 0 0,1 1 1,-1 0-1,0 0 0,0 0 1,0-1-1,1 1 0,-1 0 1,0 0-1,0 0 0,0-1 0,1 1 1,0 1-1,-1-1 0,1-1 1,-1 1-1,1 1 0,-1-1 0,1 0 1,0 0-1,-1 0 0,1 0 1,0 0-1,0 1 0,0-1 1,0-1-1,0 2 0,0-1 0,1 0 1,-1 0 12,15 0-411,-9-1 336,-4 1 74,0-1-1,0 1 1,0-1-1,0 0 1,0 0-1,-1 0 1,2 0-1,-2 0 1,1 0-1,0 0 1,0 0-1,0-1 1,0 0-1,0 1 1,0-1-1,0 0 1,-1 1-1,1-1 1,-1-1-1,1 1 1,0 1-1,-1-2 1,1 0-1,-1 2 1,2-3 1,-6 3-924,-9 0-1767</inkml:trace>
  <inkml:trace contextRef="#ctx0" brushRef="#br1" timeOffset="63">266 3465 641,'0'0'918,"0"0"-32,0 0 54,0 0 111,0 0 76,0 0-86,-23 0 1569,20 5-2601,0-1 0,-1 1 0,2 1 0,0-2 0,-1 2-1,2 0 1,-2-1 0,2 1 0,0-1 0,0 1 0,0 0 0,0 0 0,1 0 0,0-1 0,1 6-9,2-9-16,-1 0 1,0 0 0,2 0-1,-2-1 1,0 1 0,2-1-1,-1 0 1,-1 0 0,1 1-1,1-2 1,-1 1 0,0-1-1,0 1 1,0-1 0,1 0-1,-1 0 1,0 0 0,0 0-1,0 0 1,0-1 0,0 0-1,0 1 1,3-2 15,-3 0 41,0 0-1,0 0 1,1 0-1,-1 0 1,-1-1-1,1 1 1,0-1-1,-1 0 1,0 0-1,1 1 1,-1-2-1,1 1 1,-2 0-1,1-1 1,-1 1-1,1 0 1,-1-1-1,0 0 1,0 0-1,0 1 1,0-1-1,-1 0 1,1 1-1,-1-1 1,0 0-1,0 0 1,-1 1-1,1-1 1,-1-1-41,-1 3 27,-1-1-1,1 2 1,-1-1 0,1 0 0,0 0 0,-1 1 0,1 0 0,-1-1 0,0 1 0,0 0-1,1 0 1,-1 0 0,-1 0 0,2 1 0,-1 0 0,0 0 0,0-1 0,0 1 0,0 1 0,0-1-1,0 0 1,0 0 0,0 1 0,0 0 0,0 0 0,0 0-27,0 0-5,0 1-1,-1-1 1,2 1 0,-1 0-1,0 0 1,1 0 0,-1 0-1,0 0 1,2 1 0,-2-1-1,1 0 1,0 2 0,0-2-1,0 1 1,1 0 0,-1 0-1,1 0 1,0 0 0,0 0-1,-1 1 1,2-1 0,0 0-1,-1 1 1,0 2 5,46 6-399,-41-12 360,-1 0 47,-1 1 1,2-1-1,-1 1 1,-1-1-1,1 1 1,1-1-1,-1 0 0,0 0 1,-1-1-1,2 1 1,-1-1-1,0 0 0,-1 1 1,2-1-1,-1 0 1,-1-1-1,0 1 0,2 0 1,-2-1-1,0 1 1,1-2-1,-1 2 0,1-1 1,-1 0-1,0-1 1,0 1-1,0 0 1,0-1-1,0 1 0,-1-1 1,1 1-1,-1-1 1,0 0-1,1 0 0,-1 1 1,-1-1-1,1-1 1,0 2-1,-1-1 0,1-2-8,-3 3 25,1 0 0,-1 1 0,0-1 0,1 1 0,-1 0 0,1-1-1,-1 1 1,0 0 0,0 0 0,0 0 0,0 0 0,0 0 0,-1 1-1,2-1 1,-2 1 0,1-1 0,0 1 0,0-1 0,-1 1 0,1 0-1,1 0 1,-2 0 0,1 1 0,-1-1 0,2 1 0,-2-1 0,1 1 0,-1 0-25,-10-1 88,11 1-98,-1-1 0,1 1 0,-1 0 0,2-1 0,-2 1 0,1 0 0,0 0-1,0 0 1,0 0 0,0 1 0,0-1 0,1 1 0,-1-1 0,0 0 0,0 2 0,1-2 0,0 1 0,-1-1 0,1 2-1,0-2 1,0 2 0,-1-2 0,2 2 0,-1-1 0,0 1 0,0-2 0,1 2 0,-1-1 0,1 0 0,0 1 0,0-1-1,0 1 1,0-2 0,0 2 0,0-1 0,1 3 10,18-3-331,-15-1 352,-1-1 0,1 1-1,0-1 1,-1 0 0,1-1 0,0 1-1,-1-1 1,1 1 0,-1-1 0,1 0 0,0 0-1,0-1 1,-1 1 0,0-1 0,0 1-1,0-1 1,0 0 0,1 0 0,-1 0-1,-1-1 1,1 1 0,0-1 0,-1 0-1,1 0 1,-1 1 0,0-2 0,0 1-1,0 0 1,0 0 0,0-1 0,-2 1-1,2 0 1,-1-1 0,0 0 0,0 0 0,0 0-21,-3 2 42,0 0 1,0 0 0,0 0 0,0 1 0,-1-1 0,1 1-1,-1 0 1,1-1 0,0 1 0,-1 0 0,1 0-1,-1 0 1,0 1 0,1-1 0,-1 1 0,0 0 0,1 0-1,-1 0 1,0 0 0,0 0 0,1 0 0,-1 0 0,0 0-1,1 1 1,-1 0-43,-5-1 77,4 2-76,0-1 1,0 2-1,0-2 0,0 2 0,0-1 0,1 0 0,0 1 0,0-1 0,0 1 1,-1 1-1,1-1 0,1 0 0,-1 0 0,0 0 0,2 1 0,-2-1 1,1 1-1,0 0 0,1 0 0,-1 0 0,1 0 0,0 0 0,0 1 0,0-1 1,0 0-1,1 0 0,0 1 0,0-1 0,0 0 0,0 1 0,1-1 1,0 0-1,0 1-1,1-3-51,0 0 1,1-1-1,-1 0 1,1 1-1,-1-2 1,0 2-1,2-1 1,-2 0-1,0-1 1,2 1-1,-2-1 1,1 1 0,0-1-1,0 0 1,-1 0-1,1 0 1,0 0-1,0 0 1,-1-1-1,2 0 1,-2 1-1,3-2 51,-2 0 27,-1 0-1,2 0 1,-2 0 0,0 0-1,1-1 1,-1 1 0,1-1-1,-2 0 1,2 0-1,-2 0 1,1 0 0,-1 0-1,1 0 1,-1 0-1,-1 0 1,2-1 0,-1 0-1,0 1 1,-1 0-1,0 0 1,0-1 0,0 1-1,0-1 1,0 1 0,0-1-1,0 1 1,-2-3-27,2-1 98,-2 5-97,1 0 0,-1 1-1,2-1 1,-2 1 0,0-1 0,0 1 0,0 0 0,1-1-1,-1 1 1,0 0 0,0 0 0,0 0 0,0 0-1,0 0 1,-1 1 0,2 0 0,-2-1 0,1 1-1,0 0 1,0-1 0,0 1 0,-1 0 0,1 0-1,0 1 1,0-1 0,-1 1 0,2-1 0,-2 0-1,1 1 1,0 0 0,0 0 0,0 0 0,-1 0-1,1 2-272,-1 1 1,1 0 0,0-1-1,0 1 1,0-1 0,1 1 0,-1 0-1,1 0 1,0 0 0,0 0-1,0 0 1,0 0 0,1 0-1,0 0 1,0 1 0,0-1-1,0 0 272,0 17-4676</inkml:trace>
  <inkml:trace contextRef="#ctx0" brushRef="#br1" timeOffset="100">5311 403 288,'0'0'1874,"0"0"-817,0 0-230,0 0-346,0 0-155,-2 0 63,-6 0-17,2 0 3329,5 0-2788,1 0-91,0 0-53,0 1 3851,11 3-4590,41 11 194,2-2 1,-1-4-1,1-1 0,15-1-224,91 13 85,51-10-880,-211-21 731,-3 4 72,1-1 1,-1 2 0,0 0 0,0-2 0,0 2-1,-1 0 1,0 0 0,0 0 0,-1 0-1,0 1 1,0 0 0,0 0 0,-1 0-1,-5-4-8,2 4-117,121 61 197,-72-16-171,-40-39 65,-1 16-65,-50 22 150,-118 69-54,170-111-6172,2-7 4876,-3-7-3076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8:27.41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838 431 3011,'0'-5'223,"0"0"-101,-1 0 0,1-1 1,0 1-1,1-1 0,-1 1 0,1-1 0,0 0 0,0 1 0,1 0 0,0 0 1,0 0-1,0-1 0,1 1 0,-1 1 0,4-6-122,14-19 951,-1-1 0,-1-1 0,-2-1 0,-1 0 0,-2-1 0,-1 0-1,-2-1 1,2-9-951,3 3 70,-12 56-86,-2 64 64,-4 0 0,-3-1 0,-10 34-48,-49 215 37,60-270-42,5-58-52,-1 0 1,1 0 0,-1 0-1,1 0 1,-1 0-1,1 0 1,-1 0-1,0 0 1,1 0-1,0 0 1,-1 0 0,0 0-1,0 0 1,1 0-1,0 0 1,-1-1-1,1 1 1,-1 0 0,0-1-1,1 1 1,0-1-1,-1 1 1,1 0-1,-1 0 1,1-1-1,-1 1 1,1-1 0,0 1-1,0-1 1,0 1-1,-1 0 1,1-1-1,0 0 1,-1 0 0,1 1-1,0 0 1,0-1-1,0 1 1,-1-1-1,1 0 1,0 1-1,0 0 1,0-1 0,0 0-1,0 0 1,1 1-1,-1-1 57,-1 0-123,-10-23-2931,1-3-2962</inkml:trace>
  <inkml:trace contextRef="#ctx0" brushRef="#br0" timeOffset="1">1398 113 1634,'0'0'2044,"0"0"-330,0 0-433,0 0-635,0 0-70,-14 24 70,-44 76-64,42-74-386,13-21-141,0-1 0,0 1 0,0 0 0,1-1 0,0 2 0,-1-1 0,2 0 0,-1 0 0,1 0 0,0 1 0,0-1 0,0 0 1,1 1-1,-1 2-55,18-10-97,46-32 299,-57 30-184,1-1 0,0 0 0,0 2-1,0-1 1,1 0 0,-1 1 0,0 0 0,2 1 0,-2 0 0,1 0 0,0 1 0,5-1-18,-11 3-5,1 0 0,-1 0-1,-1-1 1,1 2 0,1-1 0,-2 0 0,1 1 0,0-1-1,-1 0 1,1 1 0,-1-1 0,1 1 0,-1-1 0,1 2 0,-1-2-1,0 1 1,0 1 0,0-2 0,0 1 0,0 1 0,0-1-1,-1-1 1,0 2 0,1-1 0,-1 0 0,0 0 0,1 0 0,-1 1-1,-1 0 6,3 124-74,-2-117 76,0-2 0,0 2 0,-1 0 0,-1-1 0,1 0 0,-1 1 0,-1-1 0,0 0 0,0 0 0,-1 0 0,-1 0 1,1-1-1,-1 0 0,0 0 0,-1 0 0,0-1 0,0 1 0,-4 3-2,3-8 42,0 1 0,-1 0 0,2-1 0,-2 0 0,0 0 1,1-1-1,-1 0 0,0-1 0,0 1 0,0-2 0,0 1 0,0-1 0,0 0 0,0-1 0,0 1 0,-4-3-42,6 3 37,-62-15 271,-11-1-3419,78 16-375</inkml:trace>
  <inkml:trace contextRef="#ctx0" brushRef="#br0" timeOffset="2">1167 154 545,'0'0'1484,"0"0"-289,0 0 65,0 0-219,0 0-187,0 0-234,5-1 15,55-5-153,0-3 1,-1-2 0,0-3-1,-1-2 1,24-13-483,-23 15 149,-58 14-95,-1 0-449,0 0-1356,0 5-2125</inkml:trace>
  <inkml:trace contextRef="#ctx0" brushRef="#br0" timeOffset="3">1657 660 4644,'0'0'1570,"0"0"-193,0 0-832,0 0 320,0 0-65,0 0-351,0-2-289,0 2-160,0-6-577,0-3-3587</inkml:trace>
  <inkml:trace contextRef="#ctx0" brushRef="#br0" timeOffset="4">2069 125 609,'0'0'1051,"0"0"102,0 0 54,0 0 245,0 0 208,-2 3-293,-80 162 805,73-133-2109,1 0-1,1 1 0,2 0 1,1-1-1,2 2 0,1 13-62,0-44-14,1-1 0,0 1-1,0-1 1,0 1 0,0-1 0,0 1-1,0-1 1,0 1 0,0 0 0,1 0 0,0-1-1,0 1 1,-1-1 0,1 0 0,1 1-1,-2 0 1,2-1 0,-1 0 0,1 0-1,-1 0 1,1 0 0,0 0 0,-1 0-1,2 0 1,-1-1 0,-1 1 0,2-1 0,-1 1-1,0-1 1,0 1 0,1-1 0,0 0-1,-1 0 1,1 0 0,-1-1 0,2 1 14,3 1-25,0-2 1,0 0-1,-1 0 1,1 0-1,0 0 1,0-1-1,0-1 1,-1 1-1,1-1 1,0 0-1,-1 0 1,0 0 0,0-1-1,1 0 1,-1-1-1,0 0 1,-1 0-1,1 0 1,-1 0-1,1-1 1,-2 1-1,1-2 1,-1 1-1,0 0 1,0-1-1,0 1 1,0-1 0,-1-1-1,0 1 1,0 0-1,-1 0 1,0-1-1,0 0 1,0 1-1,-2-1 1,2 0 24,3-24 287,-1 0 0,-2-1 0,0 0 1,-3 1-1,-4-30-287,5 56 41,0 0 0,-2-1 1,1 1-1,0-1 0,-1 1 1,0 0-1,1 0 0,-2 0 0,1 0 1,-1 1-1,0-1 0,0 1 1,0-1-1,-1 1 0,0 0 0,0 0 1,0 1-1,0-1 0,0 0 1,-1 1-1,1 0 0,-1 0-41,2 3-137,0-1 0,0-1 0,0 2-1,0-1 1,0 1 0,0-1 0,-1 1 0,1 0 0,0 0-1,0 0 1,0 1 0,0-1 0,0 1 0,0-1-1,0 1 1,0 1 0,0-2 0,0 2 0,0-1-1,0 1 1,0-1 0,1 1 0,-1 0 0,1-1 0,0 2-1,-1 0 138,-30 33-4842</inkml:trace>
  <inkml:trace contextRef="#ctx0" brushRef="#br0" timeOffset="5">2419 61 1345,'0'0'1671,"0"0"102,0 0-289,0 0-572,0 0-79,-21 36 32,-67 123-144,80-146-665,3-1 1,-1 1-1,1-1 1,1 2-1,0-1 1,0 1-1,2 0 1,0 0-1,0-1 1,1 8-57,0-8 27,0 91 53,1-101-93,1-1-1,0 1 0,-1-1 0,0 1 0,2 0 0,-1-1 1,-1 0-1,2 0 0,-1 1 0,0-1 0,1 0 1,-1 0-1,1 0 0,0 1 0,-1-2 0,2 1 0,-2 0 1,1-1-1,1 1 0,-1-1 0,0 1 0,0-1 1,0 0-1,1 1 0,-1-2 0,1 1 0,-1 0 0,0 0 1,1-1-1,0 0 0,0 1 14,3 0-42,0-1 0,0 1-1,0-1 1,0 0 0,0 0 0,0-1 0,0 1-1,0-1 1,0 0 0,0-1 0,0 1 0,-1-2-1,5-1 43,-2-1 8,-2 1 0,2-1 0,-2 0 0,1-1 0,-1 0 0,-1 0 0,1 0 0,-1-1 0,0 0 0,0 1 0,-1-2 0,0 1 0,-1-1 0,1 1 0,-1-1 0,0-1 0,-1 1 0,0 0 0,0-1-8,11-161 1587,-13 162-1441,1 5-134,1-2-1,-2 1 1,1 0 0,-1 0-1,1 0 1,-1-1 0,0 1 0,0 0-1,-1 0 1,0-1 0,1 2-1,-1-2 1,-1 1 0,1 0 0,0 0-1,-1 0 1,1 1 0,-2-2-1,1 2 1,0 0 0,0-1 0,-1 1-1,0-1 1,0 1 0,0 0-1,0 0 1,0 1 0,-1-1 0,0 1-1,1 0 1,-1-1 0,0 2-1,0-1 1,1 0 0,-2 1 0,1 0-12,-1 0-180,0 0 0,0 1 1,0 0-1,-1 0 1,1 0-1,0 1 0,0 0 1,0 0-1,0 1 1,0-1-1,0 1 0,0 0 1,1 0-1,-4 1 180,-27 35-3358</inkml:trace>
  <inkml:trace contextRef="#ctx0" brushRef="#br0" timeOffset="6">2777 109 1505,'0'0'1394,"0"0"-17,0 0-251,0 0 17,0 0-380,-14 25 49,-2 1-557,1-2-11,1 0-1,2 2 1,1-1 0,0 1-1,-4 17-243,9-15 87,0 1-1,1 0 1,2 0-1,1 0 0,2 17-86,-1-43-15,0 0-1,1 1 0,0-1 1,0 1-1,0 0 0,0-1 1,0 0-1,0 1 0,1 0 1,0-1-1,0 0 0,0 0 1,0 1-1,0-1 0,1 1 1,-1-1-1,2 0 0,-2 0 1,1 0-1,1 0 0,-1-1 1,0 1-1,1-1 0,-1 0 0,1 1 1,-1-1-1,1 0 0,0 0 1,0 0-1,1-1 0,-1 1 1,1-1 15,2 1-40,1 1-1,-1-2 1,1 0 0,-1 0 0,0-1 0,1 1 0,0-1 0,-1 0-1,0-1 1,1 1 0,-1-1 0,1-1 0,-1 1 0,0-1 0,0 0-1,0-1 1,0 0 0,0 0 0,-1 0 0,1 0 0,0 0 0,-1-2-1,0 1 1,0 0 0,1-3 40,3-3 61,0-2 0,-2 1 1,1-1-1,-1-1 0,-1 1 0,0-1 1,-1 0-1,0 0 0,-1 0 0,-1-1 0,0 0 1,0 1-1,-2-1 0,1-1 0,-2-3-61,1-12 463,-7-87 727,5 113-1209,1 0 0,-2 0 0,1 1 0,0-1 0,-1 0 0,0 0 0,0 1 0,0 0 0,-1-1 0,1 1 0,0 0 0,-1 0 0,0 0 0,1 0 0,-2 0 0,1 1 0,0 0 0,-1-1 0,1 1 0,0 1 0,-1-1 0,0 0 0,1 1 0,-1-1 0,0 1 0,-3 0 19,-45 4-2008,-8 27-2257</inkml:trace>
  <inkml:trace contextRef="#ctx0" brushRef="#br0" timeOffset="7">74 1268 1569,'0'0'1127,"0"0"-444,0 0-10,0 0-209,0 0 198,-5 17 198,-30 99 1462,27-90-1845,1 0 0,1 1 1,2-1-1,1 1 0,0 19-477,3-22 138,-2-7-70,1 1 0,1 0 0,1 0 0,-1 0 0,3 0 0,0-1 0,0 1 0,2-1 0,0 0 0,1 0-1,1-1 1,0 1 0,1-2 0,4 5-68,-7-12-47,1-1 1,0 1-1,0-2 0,0 1 1,2 0-1,-2-1 0,2 0 1,-1-1-1,1 0 0,1-1 0,-1 1 1,0-1-1,1 0 0,0-1 1,0 0-1,0-1 0,0 1 0,0-2 1,0 1-1,5-1 47,-14-1-982,0-1-1298,0-1-1932</inkml:trace>
  <inkml:trace contextRef="#ctx0" brushRef="#br0" timeOffset="8">2506 1357 1441,'0'0'2296,"0"0"-855,0 0-410,0 0-167,0 0 60,0 0-38,2 46-101,4 144-81,3-93 97,-9-96-823,0 0-1,0 0 0,0 0 1,0 0-1,0 0 1,0 1-1,0-2 0,0 2 1,1-1-1,-1 0 1,1 0-1,-1 0 0,1 0 1,-1 0-1,0 0 1,1 0-1,0 0 0,0 0 1,-1-1-1,1 1 1,0 0-1,0 0 0,-1-1 1,2 1-1,-1 0 1,-1-1-1,1 0 0,1 1 1,-2-1-1,3 1 23,-3-8-2845,0-12-43,0-5-1105</inkml:trace>
  <inkml:trace contextRef="#ctx0" brushRef="#br0" timeOffset="9">2355 1567 352,'0'0'2178,"0"0"-1137,0 0-272,0 0-102,0 0 204,11 0-129,75-14 432,64-29 113,-139 39-996,1-2-3833,-12 6-1359</inkml:trace>
  <inkml:trace contextRef="#ctx0" brushRef="#br0" timeOffset="10">4760 925 1089,'0'0'1890,"0"0"64,0 0-262,0 0-176,0 0 160,12 4 219,-3 0-1598,0 0-1,0-1 1,-1 2 0,1 0-1,-1 0 1,0 0-1,0 1 1,-1 0-1,0 1 1,1 0-1,-2 1-296,8 10 264,-2 0-1,-1 2 1,1 0 0,-3 0-1,0 1 1,-1 0 0,-1 0-1,0 1 1,-2-1-1,2 22-263,8 226 381,-15-246-350,0-1-94,1 1-1,-2 0 0,0-1 1,-2 1-1,-1-1 0,0 0 0,-2 0 1,0 0-1,-2-1 0,0 0 1,-1 0-1,-1-1 0,-1 0 1,-1 0-1,-2-1 64,-30 11-4906,30-28-881</inkml:trace>
  <inkml:trace contextRef="#ctx0" brushRef="#br0" timeOffset="11">788 1018 5509,'0'0'1041,"0"0"-149,0 0-11,0 0-454,0 0 101,20-1 353,169-16 1190,832-139 2157,-478 60-3694,-517 90-11,-25 5-234,-1 1 84,0 0-69,0 0-154,-30 0-5189,8 0 1179,-11 0-1772</inkml:trace>
  <inkml:trace contextRef="#ctx0" brushRef="#br0" timeOffset="12">3501 51 1217,'0'0'1431,"0"0"-545,0 0-128,0 0-96,0 0 91,-3 0 186,-42-2 2932,-24 18-2761,54-11-1045,1 2 1,0 0-1,0 1 1,0 0-1,1 1 1,0 0-1,2 1 1,-1 0-1,0 2 1,1-1-1,1 1 1,0 1-1,1 0 1,0 0-1,1 0 0,1 2 1,0-1-1,0 0 1,0 8-66,-6 92-75,13-110 72,0-1 0,0 1 1,0-1-1,1 1 0,0 0 0,-1-1 0,2 0 1,-1 1-1,0-1 0,1 1 0,0-1 0,-1 0 1,2 0-1,-2 0 0,1 0 0,1-1 0,0 1 1,-1-1-1,1 1 0,0-1 0,-1 0 0,1 0 1,0 0-1,1 0 0,-1 0 0,0-1 0,0 1 1,0-1-1,1 0 0,0 0 0,-1 0 0,0-1 3,122 8-75,-120-8 71,0-1 1,0 0-1,0 0 1,-1 1 0,1-2-1,0 1 1,-1-1 0,2 0-1,-2 0 1,0 0 0,0-1-1,1 0 1,-2 0-1,5-2 4,30-33-4917,-27 26 1031</inkml:trace>
  <inkml:trace contextRef="#ctx0" brushRef="#br0" timeOffset="13">3008 338 416,'0'0'849,"0"0"-390,0 0-304,0 0 256,0 0 502,15-7 91,98-41 987,-58 29-1204,1 2 1,1 3-1,0 3 1,3 1-788,-52 9-361,-16 1-766,-2 0 282,-20 0-2390</inkml:trace>
  <inkml:trace contextRef="#ctx0" brushRef="#br0" timeOffset="14">3000 440 32,'0'0'561,"0"0"-1,0 0 262,0 0 150,0 0-1,8 1-68,51-3 912,20-24-152,0 4-1,67-10-1662,-122 20-2023,-24 12-1014</inkml:trace>
  <inkml:trace contextRef="#ctx0" brushRef="#br0" timeOffset="15">3058 1380 1602,'0'0'1729,"0"0"-901,0 0-316,0 0-288,0 0-10,0 0 400,-15 25 416,-46 81-16,46-35-168,16-57-693,-2-11-140,0 0 1,1 0 0,-1 0-1,1-1 1,0 1 0,0 0-1,0 0 1,0-1 0,1 1-1,-1 0 1,1-1 0,0 1-1,-1 0 1,2-1 0,-1 1-1,0 0 1,0-1 0,1 1-1,-1-1 1,1 0-1,0 0 1,0 1 0,0-2-1,0 1 1,0 1 0,1-2-1,-1 1 1,0-1 0,0 1-1,1-1 1,-1 1 0,1-1-1,0 0 1,0 0-14,122 10-133,-119-11 140,-2 0 1,1-1-1,0 0 1,1-1-1,-1 1 1,-1-1-1,2 1 1,-2-2-1,1 1 1,-1 0-1,0 0 1,1-1-1,-1 0 1,0 0-1,0-1 1,0 1-1,-2-1 1,2 1-1,-1-1 1,0-1-1,0 2 1,0-2-1,-1 1 1,1 0-1,-1 0 1,-1-1-1,2-2-7,-2-96 1020,-3 100-1011,-1-1 0,1 1 0,-1 0 1,0 0-1,0 0 0,0 0 0,0 1 0,-1 0 0,1 0 0,-1-1 0,1 1 0,-1 0 1,0 1-1,0-1 0,0 1 0,0 0 0,0-1 0,0 2 0,0-1 0,0 0 0,-1 1 1,1-1-1,-1 1 0,2 1 0,-2-1 0,1 1 0,0 0 0,-3-1-9,3 0-4,-85 0-603,86 0-4295,179-39 3589,-173 40 1393,0-1 1,-1 0 0,1 1 0,0 1-1,-1-2 1,1 1 0,0 1 0,0-1 0,-1 1-1,0-1 1,0 1 0,0-1 0,1 1 0,-1 0-1,0-1 1,0 1 0,0 1 0,-1-1-1,1 0 1,-1 0 0,1 1 0,-1-1 0,0 1-1,0-1 1,0 1 0,0-1 0,0 3-81,5 7 146,53 115 954,-59-125-1081,2 0 1,-2 0 0,1-1-1,1 1 1,-1-1 0,0 2-1,0-2 1,1 0-1,-1 1 1,1-1 0,-1 0-1,2 1 1,-2-1 0,1 0-1,0 0 1,0 0 0,0 0-1,0 0 1,0-1-1,0 1 1,0 0 0,0-1-1,0 1 1,0-1 0,1 0-1,-2 0 1,1 0 0,1 0-1,-1 0 1,0 0-1,0-1 1,1 1 0,0-1-20,9 0 265,-9 1-218,1 0 1,-1-1-1,1 0 1,-1 0-1,0 1 1,-1-2-1,1 1 1,0 0-1,0-1 1,0 0 0,0 1-1,0-1 1,0 0-1,-1 0 1,1 0-1,-1-1 1,0 1-1,0-1 1,0 1-1,0 0 1,0-1-1,-1 0 1,1 0-1,-1 0 1,0 1 0,0-1-1,0 0 1,0 0-1,0-1-47,13-92 1510,-14 84-1392,1 11-150,0-2 1,-1 2-1,1-1 0,-1 1 0,0-1 0,0 0 0,1 1 0,-1-1 0,0 1 0,0-2 0,0 2 0,-1-1 1,1 1-1,0-1 0,0 0 0,-1 1 0,0-1 0,0 1 0,1-1 0,-1 1 0,0-1 0,1 1 0,-2-1 0,1 1 1,0-1-1,0 2 0,0-2 0,-1 1 0,1 0 0,0 0 0,-1 0 0,1 0 0,-1 0 0,1 0 0,-2 0 32,-6 1-2605,-1 0-1852</inkml:trace>
  <inkml:trace contextRef="#ctx0" brushRef="#br0" timeOffset="16">3599 1422 1505,'0'0'1661,"0"0"-375,0 0-458,0 0-161,0 0-144,-1 8 150,-35 185 3149,35-182-3719,0-10-103,1 1 0,0-1 0,-1 1 0,1-1 0,0 1 0,0-1 0,-1 1 0,1-1 0,1 1 0,-1-1 0,0 1 0,0-1-1,1 0 1,-1 0 0,0 1 0,1-1 0,-1 1 0,1-1 0,0 1 0,-1-2 0,1 2 0,1-1 0,-2 0 0,1 1 0,1-2 0,-2 2 0,2-1 0,-1-1 0,0 1-1,1 1 1,77-2 129,-68 0-86,-2-1 1,2-1-1,-1 1 1,0-1 0,-1-1-1,2 0 1,-2-1-1,0 0 1,1 0 0,-1-1-1,-1 0 1,7-5-44,-7-7-4038,-8 14 2054,0-4-2367</inkml:trace>
  <inkml:trace contextRef="#ctx0" brushRef="#br0" timeOffset="17">3493 1575 1153,'0'0'1431,"0"0"-460,0 0-261,0 0-138,0 0 15,6-2 219,209-52 2285,-210 53-3124,2-8-3527,-10 6 715</inkml:trace>
  <inkml:trace contextRef="#ctx0" brushRef="#br0" timeOffset="18">3461 1477 1569,'0'0'1442,"0"0"-97,0 0-384,0 0-448,0 0 223,0 0 1,135-57 128,-106 53-353,-2-1-288,2 1-224,-2-1-160,-1 3-1345,-5 2-2307</inkml:trace>
  <inkml:trace contextRef="#ctx0" brushRef="#br0" timeOffset="19">3896 1355 512,'0'0'1458,"0"0"-6,0 0-230,0 0-20,0 0-274,1 12-31,8 215 1767,-1-208-2365,-7-24-181,-9-174 410,11 173-529,1-1 0,0 1 0,-1 0 0,2 0 0,-1 1 0,1-1 0,0 0 0,0 1 0,0 1 0,1-1 0,0 0 0,0 1 0,1 0 0,-1 0 0,0 1 0,1 0 0,1 0 0,-2 0 0,2 1-1,-1 0 1,1 0 0,-1 1 0,0 0 0,1 0 0,-1 1 0,6 0 1,-13 0-17,1 0-1,-1 0 1,1 0-1,0 1 1,0-1-1,-1 1 1,0-1-1,1 1 1,0-1-1,-1 0 1,1 0-1,-1 1 1,0 0-1,1-1 1,-1 1-1,1-1 1,-1 1-1,1-1 1,-1 1-1,0 0 1,0-1-1,0 1 1,0 0-1,1-1 1,-1 1-1,0-1 1,0 1-1,0 0 1,0 0-1,0-1 1,0 1-1,0-1 1,-1 1-1,1 0 1,0-1-1,0 1 1,0 0-1,0-1 1,0 0-1,-1 1 1,0 0 17,0 4-57,-2 3 29,-2 1 0,1-2 0,-1 1-1,-1 0 1,0-2 0,0 2 0,1-2-1,-2 0 1,-1 1 0,1-1 0,0-1 0,-1 0-1,0 1 1,0-2 0,0 1 0,-1-2 0,0 1-1,-1-1 29,3 1-15,-79 43-150,85-46 153,1 1 0,-1-2 1,1 2-1,-1-1 1,0 0-1,1 0 1,0 0-1,0 0 1,0 0-1,0 1 0,0-1 1,-1 0-1,2 0 1,-1 0-1,0 1 1,0-1-1,0 0 0,0 1 1,0-2-1,1 2 1,-1-1-1,1 0 1,0 0-1,-1 0 0,1 0 1,0 0-1,0 0 1,-1 0-1,1 0 1,0 0-1,-1-1 0,2 2 1,-1-1-1,-1-1 1,2 0-1,-1 1 1,0 0-1,0 0 1,0-1-1,1 0 0,-1 1 1,0-1-1,1 0 1,-2 1-1,2-1 1,-1 0-1,0 0 0,1 0 12,33 9 223,-1-2 0,1-1 0,1-1 0,0-3-1,0 0 1,-1-2 0,8-2-223,10 2 608,-36 3-455,-18 1-3029,-6 0-1768</inkml:trace>
  <inkml:trace contextRef="#ctx0" brushRef="#br0" timeOffset="20">4313 1364 769,'0'0'1233,"0"0"21,0 0-111,0 0 159,0 0 134,0 16 1367,-2 42-1983,12 134 111,-8-209-6899,-2-3 2615</inkml:trace>
  <inkml:trace contextRef="#ctx0" brushRef="#br0" timeOffset="21">4487 1282 1089,'0'0'1415,"0"0"-161,0 0-197,0 0 123,0 0 0,3 1-246,0 2-814,-1-1 0,0 1 0,0 1 0,1-1 0,-1 1 0,-1-1 0,1 1-1,0-1 1,-1 1 0,0 0 0,0-1 0,0 1 0,-1 0 0,1 0 0,-1 0 0,0 2-120,2 5 200,16 149 1066,-1-24-1074,-1-134-2498,-16-33-2077,0 16 475</inkml:trace>
  <inkml:trace contextRef="#ctx0" brushRef="#br0" timeOffset="22">4264 1548 2114,'0'0'859,"0"0"33,0 0 218,0 0 97,0 0-17,-3 0-159,0 0 2,34-1-353,0-2-205,1-2-1,-1-2 1,0 0-1,-1-2 0,25-9-474,15-6 719,25 1 674,-94 23-1350,-1 0-16,0 0-177,0 0-335,0 0-503,0 0-405,0 0 37,0 0 26,-5 0-3309,-1 0 310</inkml:trace>
  <inkml:trace contextRef="#ctx0" brushRef="#br0" timeOffset="23">629 1316 2498,'0'0'887,"0"0"276,0 0-186,0 0-117,0 0 21,0 0-54,1 3-133,2 1-576,0 2 1,-1-1 0,1 0-1,-2 0 1,0 0-1,1 1 1,-1 0-1,0 0 1,0-1-1,0 1 1,-1-1-1,0 1 1,0-1-1,-1 1 1,0-1-119,0 12 187,2 9 26,-2-1 1,0 0-1,-2 0 1,-1-1-1,-1 2 1,-2 0-214,1-2 108,0 0 1,1 0-1,2 0 1,0 0-1,2 1 1,1 8-109,0-22 0,3-4 0,79-6 875,-11-13-907,-24 1-5124,-35 8 917</inkml:trace>
  <inkml:trace contextRef="#ctx0" brushRef="#br0" timeOffset="24">846 1564 2146,'0'0'1126,"0"0"76,0 0-242,0 0 23,0 0 36,1 1-148,1 2-768,0-1 0,-1 1 1,0 0-1,1 0 1,-1 0-1,-1 0 0,1 0 1,0 0-1,-1 1 1,0-1-1,1 0 0,-1 0 1,0 1-1,0-1 1,-1 0-1,1 0 0,-1 3-103,0 7 357,7 151 1356,-4-186-8119,-2-12 1671</inkml:trace>
  <inkml:trace contextRef="#ctx0" brushRef="#br0" timeOffset="25">846 1564 5285,'26'-128'1185,"-26"128"-640,0 0-545,0 0-32,0 0-64,0 0-129,0 0-1152,11 4-2531</inkml:trace>
  <inkml:trace contextRef="#ctx0" brushRef="#br0" timeOffset="26">1116 1553 2146,'0'0'1618,"0"0"-241,0 0-256,0 0-133,0 0-161,-6 0-277,1 0-505,1 0 40,0-1 0,1 1 0,0 0 0,-1 1 0,0-1 0,0 0 0,1 1 0,0 1 0,-1-2 0,1 2 0,-1-1-1,1 1 1,0-1 0,0 1 0,0 0 0,0 0 0,0 0-85,-8 7 83,2 0 0,0 0-1,0 2 1,1-2 0,-1 2 0,2 1-1,0-1 1,1 0 0,0 1 0,0 0-1,1 0 1,1 1 0,0 0 0,1-1-1,0 2 1,1-2 0,0 2 0,1 1-83,2-13-12,-1-1 0,0 1 0,0-1 0,0 1 1,0-1-1,1 1 0,0-1 0,-1 1 0,1-1 1,-1 1-1,1-1 0,1 1 0,-2-1 0,1 1 1,1-2-1,-2 2 0,2-1 0,-1 0 0,0 0 1,0 0-1,0 0 0,1 0 0,-1 0 0,1-1 1,-1 1-1,1 0 0,-1 0 0,1-1 0,-1 0 1,1 1-1,-1-1 0,1 0 0,0 1 0,0-1 12,64-1-68,-58 0 52,2-1 13,0 0 0,0-1 0,0-1 0,-1 0 0,1 1 0,-2-2 0,1 0-1,0 0 1,-1 0 0,1-1 0,-1-1 0,-1 0 0,1 1 0,1-5 3,-7 9-424,-2 1-2595,0 1-3110</inkml:trace>
  <inkml:trace contextRef="#ctx0" brushRef="#br0" timeOffset="27">1185 1588 1602,'0'0'592,"0"0"-229,0 0-139,0 0 235,0 0 278,0 3 3828,0 20-3813,0 147 1117,41-163-2067,-33-7 224,1 0 0,-1 0 0,0 0 0,1-2 0,0 1 0,-1-1 0,0 0 0,0 0 0,0-1 0,0-1 0,0 1 0,-1-1 0,1 0 0,-1-1 0,1-1-26,-5 2-713,-3 3-3261,0 1 125</inkml:trace>
  <inkml:trace contextRef="#ctx0" brushRef="#br0" timeOffset="28">1185 1588 2402</inkml:trace>
  <inkml:trace contextRef="#ctx0" brushRef="#br0" timeOffset="29">1185 1588 2402,'-48'127'929,"48"-127"-32,0 0-160,0 0 95,0 0-95,0 0-160,112-43 159,-88 36-223,-9 2-193,-1 0-288,-6 3 0,-3 0-32,-3 2-160,-2 0-993,0-3-2338</inkml:trace>
  <inkml:trace contextRef="#ctx0" brushRef="#br0" timeOffset="30">1119 1572 1762,'0'0'1249,"0"0"-32,0 0-544,0 0-1,0 0 33,0 0 96,151-60 160,-122 53-193,-8 0-223,-2-3-257,0 5-288,-11 1-32,-6 4-833,-2 0-2658</inkml:trace>
  <inkml:trace contextRef="#ctx0" brushRef="#br0" timeOffset="31">1395 1849 3523,'0'0'1869,"0"0"-631,0 0-789,0 0-230,0 0 218,1-10 108,13-64 405,0 12 161,-13 50-1048,1 0-1,1 0 0,0 1 0,0 0 0,1-1 0,0 2 1,1-2-1,0 2 0,4-6-62,-7 15 37,0 0 0,0 0-1,-1 1 1,0 0 0,1-1 0,-1 1 0,2-1-1,-2 1 1,1 0 0,0-1 0,-1 1 0,1 0 0,0 1-1,0-1 1,-1 0 0,1 1 0,0-1 0,-1 1-1,1-1 1,-1 0 0,1 1 0,-1 0 0,1 0-1,-1 0 1,1 0 0,-1 0 0,1 0 0,-1 0-1,0 0 1,0 1 0,0-2 0,1 2 0,-2-1 0,1 1-1,1-1 1,-2 1 0,1-1 0,0 1 0,-1-1-1,1 2-36,9 8 146,82 77 115,-92-87-263,1 0-1,0 0 1,0-1 0,0 1-1,0-1 1,0 1-1,0 0 1,0-1 0,0 0-1,1 0 1,-2 1-1,2-1 1,-1 0 0,0 0-1,0 0 1,0 0-1,1 0 1,-1 0 0,0 0-1,0 0 1,0-1-1,0 1 1,1 0 0,-2 0-1,2-1 1,-1 1-1,0-1 1,0 0 0,-1 1-1,2 0 1,-1-1-1,-1 0 1,1 0 0,0 1-1,0-2 1,-1 1-1,1 1 1,0-1 0,0 0-1,-1 0 1,1 0-1,-1-1 1,1 2 0,0-2-1,-1 1 1,0 0-1,0 0 1,0 0 0,0 0-1,1-1 1,-1 2-1,0-3 3,6-63-40,-6 64 50,0-120 1282,-7 99-1538,-2 10-3186,4 5-1778</inkml:trace>
  <inkml:trace contextRef="#ctx0" brushRef="#br0" timeOffset="32">1922 1491 1185,'0'0'1105,"0"0"-235,0 0-197,0 0 64,0 0 138,0 0 171,-5-2 951,0 3-1915,-1 1 0,1-1 0,0 1 0,-1 1 0,1-1 0,0 1 0,0 0 0,0 0 0,0 0 1,1 0-1,0 1 0,-1 0 0,2 0 0,-3 2-82,-6 5 186,-25 25 598,35-33-757,2-2-171,0-1-64,16 2 112,-12-2 103,-1 0 1,1 0 0,-1 0 0,0 1-1,0 0 1,1-1 0,-1 1 0,0 0 0,-1 0-1,1 0 1,0 0 0,0 1 0,0-1-1,0 1 1,0 0 0,0 0 0,-1 0-1,0 0 1,0 0 0,0 1 0,1 0-1,-1-1 1,-1 1 0,2-1 0,-2 1 0,1 0-1,-1 0 1,0 0 0,0 0 0,0 0-1,0 0 1,0 0 0,-1 1-8,1 3 4,0-4 9,0 1 0,-1-1-1,1 0 1,0 0-1,-1 0 1,0 1-1,0-1 1,0 1-1,-1-1 1,1 0 0,-1 0-1,1 0 1,-1 0-1,-1 1 1,2-1-1,-2 0 1,1 0-1,-1 0 1,1 0 0,-2-1-1,2 1 1,-1-1-1,-1 1 1,1 0-1,0-1 1,-2 2-13,-8 0 211,0 0 0,1-1 0,-1 0 1,1 0-1,-1-1 0,-1-1 0,1 0 0,0 0 0,-10-2-211,21 1-106,1 0-295,0 8-5434,0-6 1938</inkml:trace>
  <inkml:trace contextRef="#ctx0" brushRef="#br0" timeOffset="33">1888 1636 705,'0'0'1249,"0"0"-75,0 0-293,0 0-80,0 0-161,3-4-250,10-11 21,-10 10 192,-3 5 118,0 0-192,0 25 410,0 146 326,0-171-1265,0 1 0,1 1 0,-1-2 0,1 1 0,0 0 0,-1 0 0,1 0-1,0 0 1,0 0 0,-1-1 0,1 0 0,0 1 0,0 0 0,0 0 0,0-1-1,0 0 1,-1 1 0,2-1 0,-1 1 0,-1-1 0,2 1 0,-1-1 0,0 0-1,0 0 1,0 0 0,0 0 0,0 0 0,0 0 0,0 0 0,0 0 0,0 0-1,0 0 1,0-1 0,0 1 0,1-1 0,-1 0 0,10 1 47,0 0 24,0 0 1,0-2-1,0 1 0,0-2 1,1 1-1,-1-1 1,-1 0-1,1-1 0,-1-1 1,0 1-1,9-7-71,-14 8-439,17-8 1269,-6 8-6319,-16 3-549</inkml:trace>
  <inkml:trace contextRef="#ctx0" brushRef="#br0" timeOffset="34">1864 1727 577,'0'0'1569,"0"0"-224,0 0-448,0 0-256,0 0-1,0 0-63,125-43 224,-99 34-1,-5 1-127,-2 4-385,-6-4-192,1 6-32,-12 0-64,1-1-64,-3 3-352,0 0-1250,0 0-1376</inkml:trace>
  <inkml:trace contextRef="#ctx0" brushRef="#br0" timeOffset="35">1939 1550 2787,'0'0'384,"0"0"-64,0 0 97,0 0-161,0 0-64,0 0 257,129-57 415,-102 52 65,-6-2-128,-3 5-513,-12 2-192,-3 0-96,-1-3-96,-2 3-897,0 0-1857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9:11:01.259"/>
    </inkml:context>
    <inkml:brush xml:id="br0">
      <inkml:brushProperty name="width" value="0.1" units="cm"/>
      <inkml:brushProperty name="height" value="0.1" units="cm"/>
      <inkml:brushProperty name="color" value="#39C0BA"/>
      <inkml:brushProperty name="ignorePressure" value="1"/>
    </inkml:brush>
  </inkml:definitions>
  <inkml:trace contextRef="#ctx0" brushRef="#br0">10277 1,'8659'0,"-8703"0,-15 0</inkml:trace>
  <inkml:trace contextRef="#ctx0" brushRef="#br0" timeOffset="3047.798">0 1,'8708'0,"-8539"0,-201 0,-19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2:03.42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2:10.77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5.31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0 558 3972,'0'0'5562,"0"0"-2748,0 0-519,0 0-896,0 0-299,9-20-161,69-144 252,116-179 512,-191 335-1726,7-15 121,-4 29-569,-6 920 1822,0-924-1137,0-2 63,0-4-37,-17-33-1604,3 13-3315,5-1-4892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7.674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131 183 2626,'0'0'3166,"0"0"-486,0 0-998,0 0-636,0 0-272,0 0-53,0 0 26,0-26 3513,0 21-4227,0 1 0,1-1 0,-1 1 0,1-1 0,0 1 0,0 0 0,0-1 0,0 1 0,1 0 0,0 0 0,0 0 0,0 0 0,0 0 0,1 0 0,-1 0 0,1 1 0,0-1 0,0 1 0,0 0 0,1 0 0,-1 0 0,4-2-33,-4 3 7,4-4 15,1-1-1,-1 2 1,2-1-1,-1 1 1,0 0 0,1 1-1,0 0 1,0 0 0,0 1-1,1 0 1,-1 1-1,1 0 1,0 0 0,4 0-22,7 2-33,-17-1 25,0 0 0,-1 1 0,1-1 0,0 1 1,-1 0-1,1 0 0,0 1 0,0-1 0,-1 1 0,1-1 1,-1 1-1,1 0 0,0 1 0,-1-1 0,0 1 0,1-1 1,-1 1-1,0 0 0,0 0 0,0 1 0,2 1 8,-2 3-27,0 0-1,0 1 1,-1-1 0,0 1-1,0 0 1,-1-1 0,0 1-1,0 0 1,-1 0 0,0 0-1,0 0 1,-1 0-1,-1 6 28,1 20-55,-37 66 187,9-43-66,20-39-4,0 0 1,-1-1-1,0 0 0,-2 0 1,0-1-1,-1-1 1,-8 8-63,0 2 161,-140 198 1205,87-88-1257,62-106-79,19-23 311,17-27-350,-17 16 29,10-10-60,-13 11 28,0-1 1,0 1-1,0 0 1,1 1-1,0-1 1,0 1-1,0-1 1,0 1-1,0 1 0,0-1 1,1 1-1,0 0 1,-1 0-1,1 1 1,0-1-1,0 1 1,0 1-1,-1-1 0,1 1 1,0 0-1,6 1 12,19 43-256,-29-40 252,1 0 0,0-1 0,0 1 0,0 0-1,0-1 1,1 0 0,-1 0 0,1 0 0,0 0 0,-1-1-1,1 1 1,1-1 0,-1 0 0,0 0 0,0 0 0,1-1 0,-1 1-1,1-1 1,0 0 0,-1-1 0,1 1 0,0-1 0,-1 0-1,1 0 1,0 0 0,-1-1 0,2 0 4,50-14-906,-28-12-7172,-26 18-1884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9.27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225 69 2306,'0'0'454,"0"0"-32,0 0-97,0 0 524,0 0 758,0 0 683,-2 1 704,-5 3-2037,7-3 4637,63-39-4654,-31 28-990,0 3 0,0 0 0,1 2 0,0 2 1,0 0-1,19 3 50,-50-1-12,-1 1 0,1 0-1,-1 0 1,1-1 0,-1 1 0,1 0 0,-1 0 0,1 0 0,-1 0 0,1 1 0,-1-1 0,1 0 0,0 1-1,-1-1 1,0 1 0,1-1 0,-1 1 0,1 0 0,-1 0 0,0 0 0,0-1 0,1 1 0,-1 0 0,0 0-1,0 1 1,0-1 0,0 0 0,0 0 0,0 0 0,0 1 0,-1-1 0,1 1 0,0-1 0,-1 0 0,1 1-1,-1-1 1,1 1 0,-1-1 0,0 1 0,0-1 0,1 1 0,-1 0 0,0-1 0,-1 1 0,1-1-1,0 1 1,0-1 0,-1 1 0,1 0 12,0 12-2,0 1 0,-1-1 0,0 0 0,-1 0 0,-1 0 0,0-1 0,-1 1 0,-1-1 0,0 0 0,0 0 0,-2 0 0,1 0 0,-1-1 0,-1-1 0,-1 1 0,-8 9 2,3-9 40,-2 0-1,1-1 0,-1 0 1,-1-2-1,0 0 1,0 0-1,-1-2 1,1 0-1,-2-1 0,1-1 1,-1-1-1,0 0 1,-12 0-40,221-7 918,-185 3-934,1 1 0,0 0 0,0 0 0,0 0 0,0 1 1,-1 0-1,1 0 0,-1 0 0,1 1 0,-1 0 0,0 0 0,0 0 0,0 0 0,-1 1 1,1 0-1,-1 0 0,0 0 0,0 1 0,0-1 0,0 1 0,-1 0 0,0 0 0,0 0 1,0 1-1,-1-1 0,1 1 16,3 10-43,0 0 0,-1 0-1,0 1 1,-1-1 0,-1 1 0,-1 0 0,-1 0 0,0 13 43,-1-17-1,1-5 7,0 0 1,-1-1 0,-1 1-1,1 0 1,-1-1 0,-1 1-1,1 0 1,-1-1 0,0 0-1,-1 1 1,0-1 0,0 0-1,-4 6-6,-2-1 103,-1 0 1,0-1-1,0-1 0,-1 0 0,0 0 0,-1-1 1,0 0-1,-1-1 0,0-1 0,0 0 1,0 0-1,-1-2 0,0 1 0,0-2 0,0 0 1,-1 0-1,1-2 0,-1 0 0,0 0 0,0-2 1,0 0-104,-2 1 160,10-1-105,-1 1 1,1-1 0,-1 0-1,1-1 1,-1 0 0,1 0-1,-1 0 1,1-1 0,0 0-1,0-1 1,0 1 0,0-1 0,0-1-1,-2-1-55,-24-22-21,-14-10-347,8 26-2948,10 10-3896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41.88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109 205 1505,'0'0'2606,"0"0"-861,0 0-843,0 0-587,0 0 160,-10 1 294,8-1-821,-2 0 229,0-1 1,1 1-1,-1 0 1,0 1 0,0-1-1,0 1 1,1-1-1,-1 1 1,0 0 0,1 1-1,-1-1 1,1 1 0,-1-1-1,1 1 1,0 0-1,0 0 1,0 0 0,0 1-1,0-1 1,0 1-1,0 0 1,1-1 0,0 1-1,-1 1 1,1-1 0,0 0-1,0 0 1,1 1-1,-1-1-177,-2 10 253,4-14-256,0 1-1,1 0 0,-1-1 1,1 1-1,-1 0 0,1-1 1,-1 1-1,1 0 0,-1-1 0,1 1 1,-1 0-1,1 0 0,-1 0 1,1 0-1,0 0 0,-1-1 1,1 1-1,-1 0 0,1 0 1,-1 0-1,1 0 0,-1 1 0,1-1 1,0 0-1,-1 0 0,1 0 1,-1 0-1,1 0 0,-1 1 1,1-1-1,-1 0 0,1 1 1,-1-1-1,1 0 0,-1 1 0,1-1 1,-1 0-1,0 1 0,1-1 1,-1 1-1,0-1 0,1 1 1,-1-1-1,0 1 0,1-1 1,-1 1-1,0-1 0,0 1 1,0-1-1,0 1 0,0-1 0,1 1 1,-1 0-1,0-1 0,0 1 1,0-1-1,0 1 0,-1-1 1,1 1-1,0 0 0,0-1 1,0 1-1,0-1 0,0 1 0,-1-1 1,1 1-1,0-1 0,-1 1 1,1-1-1,0 1 4,148-13 1062,-146 11-1062,0 0-1,-1 1 1,1 0-1,0-1 0,0 1 1,-1 0-1,1 0 0,0 0 1,0 0-1,-1 0 1,1 0-1,0 1 0,0-1 1,-1 1-1,1-1 1,0 1-1,0-1 0,-1 1 1,1 0-1,-1 0 1,1 0-1,-1 0 0,1 0 1,-1 0-1,0 0 0,1 1 1,-1-1-1,0 0 1,0 1-1,0-1 0,0 1 1,0-1-1,0 1 1,-1 0-1,2 1 1,8 102-352,-11-101 431,-1 1 1,0-1-1,0 0 1,-1 0-1,1 0 1,-1 0 0,0 0-1,0-1 1,0 1-1,-1-1 1,1 0-1,-1 0 1,0 0-1,0 0 1,0-1-1,0 1 1,0-1 0,0 0-1,-1 0 1,1-1-1,-1 1 1,1-1-1,-1 0 1,0 0-1,1-1 1,-1 1 0,0-1-1,1 0 1,-1-1-1,0 1 1,0-1-1,1 0 1,-1 0-1,1 0 1,-5-2-80,-13 3 536,25-4-4202,13-11 1225,-2 8-895,3 1-1853</inkml:trace>
  <inkml:trace contextRef="#ctx0" brushRef="#br0" timeOffset="490.449">415 0 320,'0'0'2200,"0"0"207,0 0-453,0 0-192,0 0-230,-1 16-358,-5 123 1464,-12 122 447,11-183-2151,17-95-261,-6-18-573,-4 19-3118,0 11 1142,0 4-3457</inkml:trace>
  <inkml:trace contextRef="#ctx0" brushRef="#br0" timeOffset="938.449">248 331 897,'0'0'1244,"0"0"-43,0 0-16,0 0 336,0 0 321,12 0 27,204-14 1851,-175 8-3698,-40 6-134,-1 0-182,0 0-165,-6 1-3886,5 2 1179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856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971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948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063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553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564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27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56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08701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79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2116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50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600200"/>
            <a:ext cx="3306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600200"/>
            <a:ext cx="3306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8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8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0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customXml" Target="../ink/ink1.xml"/><Relationship Id="rId4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13" Type="http://schemas.openxmlformats.org/officeDocument/2006/relationships/image" Target="../media/image38.png"/><Relationship Id="rId18" Type="http://schemas.openxmlformats.org/officeDocument/2006/relationships/customXml" Target="../ink/ink11.xml"/><Relationship Id="rId3" Type="http://schemas.openxmlformats.org/officeDocument/2006/relationships/image" Target="../media/image35.svg"/><Relationship Id="rId21" Type="http://schemas.openxmlformats.org/officeDocument/2006/relationships/image" Target="../media/image42.png"/><Relationship Id="rId7" Type="http://schemas.openxmlformats.org/officeDocument/2006/relationships/customXml" Target="../ink/ink5.xml"/><Relationship Id="rId12" Type="http://schemas.openxmlformats.org/officeDocument/2006/relationships/customXml" Target="../ink/ink8.xml"/><Relationship Id="rId17" Type="http://schemas.openxmlformats.org/officeDocument/2006/relationships/image" Target="../media/image40.png"/><Relationship Id="rId2" Type="http://schemas.openxmlformats.org/officeDocument/2006/relationships/image" Target="../media/image34.png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4.xml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customXml" Target="../ink/ink7.xml"/><Relationship Id="rId19" Type="http://schemas.openxmlformats.org/officeDocument/2006/relationships/image" Target="../media/image41.png"/><Relationship Id="rId4" Type="http://schemas.openxmlformats.org/officeDocument/2006/relationships/customXml" Target="../ink/ink3.xml"/><Relationship Id="rId9" Type="http://schemas.openxmlformats.org/officeDocument/2006/relationships/image" Target="../media/image36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11" Type="http://schemas.openxmlformats.org/officeDocument/2006/relationships/image" Target="../media/image50.png"/><Relationship Id="rId5" Type="http://schemas.openxmlformats.org/officeDocument/2006/relationships/image" Target="../media/image47.png"/><Relationship Id="rId10" Type="http://schemas.openxmlformats.org/officeDocument/2006/relationships/customXml" Target="../ink/ink16.xml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56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" Type="http://schemas.microsoft.com/office/2007/relationships/hdphoto" Target="../media/hdphoto4.wdp"/><Relationship Id="rId21" Type="http://schemas.openxmlformats.org/officeDocument/2006/relationships/image" Target="../media/image60.png"/><Relationship Id="rId34" Type="http://schemas.openxmlformats.org/officeDocument/2006/relationships/customXml" Target="../ink/ink32.xml"/><Relationship Id="rId7" Type="http://schemas.openxmlformats.org/officeDocument/2006/relationships/image" Target="../media/image53.png"/><Relationship Id="rId12" Type="http://schemas.openxmlformats.org/officeDocument/2006/relationships/customXml" Target="../ink/ink21.xml"/><Relationship Id="rId17" Type="http://schemas.openxmlformats.org/officeDocument/2006/relationships/image" Target="../media/image58.png"/><Relationship Id="rId25" Type="http://schemas.openxmlformats.org/officeDocument/2006/relationships/image" Target="../media/image62.png"/><Relationship Id="rId33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8.xml"/><Relationship Id="rId11" Type="http://schemas.openxmlformats.org/officeDocument/2006/relationships/image" Target="../media/image55.png"/><Relationship Id="rId24" Type="http://schemas.openxmlformats.org/officeDocument/2006/relationships/customXml" Target="../ink/ink27.xml"/><Relationship Id="rId32" Type="http://schemas.openxmlformats.org/officeDocument/2006/relationships/customXml" Target="../ink/ink31.xml"/><Relationship Id="rId37" Type="http://schemas.openxmlformats.org/officeDocument/2006/relationships/image" Target="../media/image68.png"/><Relationship Id="rId5" Type="http://schemas.openxmlformats.org/officeDocument/2006/relationships/image" Target="../media/image52.png"/><Relationship Id="rId15" Type="http://schemas.openxmlformats.org/officeDocument/2006/relationships/image" Target="../media/image57.png"/><Relationship Id="rId23" Type="http://schemas.openxmlformats.org/officeDocument/2006/relationships/image" Target="../media/image61.png"/><Relationship Id="rId28" Type="http://schemas.openxmlformats.org/officeDocument/2006/relationships/customXml" Target="../ink/ink29.xml"/><Relationship Id="rId36" Type="http://schemas.openxmlformats.org/officeDocument/2006/relationships/customXml" Target="../ink/ink33.xml"/><Relationship Id="rId10" Type="http://schemas.openxmlformats.org/officeDocument/2006/relationships/customXml" Target="../ink/ink20.xml"/><Relationship Id="rId19" Type="http://schemas.openxmlformats.org/officeDocument/2006/relationships/image" Target="../media/image59.png"/><Relationship Id="rId31" Type="http://schemas.openxmlformats.org/officeDocument/2006/relationships/image" Target="../media/image65.png"/><Relationship Id="rId4" Type="http://schemas.openxmlformats.org/officeDocument/2006/relationships/customXml" Target="../ink/ink17.xml"/><Relationship Id="rId9" Type="http://schemas.openxmlformats.org/officeDocument/2006/relationships/image" Target="../media/image54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63.png"/><Relationship Id="rId30" Type="http://schemas.openxmlformats.org/officeDocument/2006/relationships/customXml" Target="../ink/ink30.xml"/><Relationship Id="rId35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customXml" Target="../ink/ink34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36.xml"/><Relationship Id="rId11" Type="http://schemas.openxmlformats.org/officeDocument/2006/relationships/image" Target="../media/image73.png"/><Relationship Id="rId5" Type="http://schemas.openxmlformats.org/officeDocument/2006/relationships/image" Target="../media/image70.png"/><Relationship Id="rId10" Type="http://schemas.openxmlformats.org/officeDocument/2006/relationships/customXml" Target="../ink/ink38.xml"/><Relationship Id="rId4" Type="http://schemas.openxmlformats.org/officeDocument/2006/relationships/customXml" Target="../ink/ink35.xml"/><Relationship Id="rId9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0.png"/><Relationship Id="rId4" Type="http://schemas.openxmlformats.org/officeDocument/2006/relationships/customXml" Target="../ink/ink3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alkinglight.wixsite.com/ccu-group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WALKING LIGHT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- VALID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Oval 36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786026" y="2972479"/>
            <a:ext cx="1336225" cy="133622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506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WALK FREELY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87297">
            <a:off x="5721309" y="3535164"/>
            <a:ext cx="1336225" cy="133622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7053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INVALID TICKET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92489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75" y="665975"/>
            <a:ext cx="7906382" cy="459900"/>
          </a:xfrm>
        </p:spPr>
        <p:txBody>
          <a:bodyPr/>
          <a:lstStyle/>
          <a:p>
            <a:r>
              <a:rPr lang="en-GB" sz="3200" dirty="0"/>
              <a:t>PLATFORM – FAILS TO VALIDATE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ctangle 33"/>
          <p:cNvSpPr/>
          <p:nvPr/>
        </p:nvSpPr>
        <p:spPr>
          <a:xfrm>
            <a:off x="8338651" y="2146840"/>
            <a:ext cx="283608" cy="20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812343" y="3019481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1" name="Google Shape;577;p38"/>
          <p:cNvSpPr/>
          <p:nvPr/>
        </p:nvSpPr>
        <p:spPr>
          <a:xfrm>
            <a:off x="8308499" y="207771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737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- INVALID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812342" y="3019482"/>
            <a:ext cx="1336225" cy="133622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90964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TIME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403740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ARRIVAL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ight Arrow 30"/>
          <p:cNvSpPr/>
          <p:nvPr/>
        </p:nvSpPr>
        <p:spPr>
          <a:xfrm rot="20558635">
            <a:off x="4922081" y="2606231"/>
            <a:ext cx="3208739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78779">
            <a:off x="3926744" y="3010398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398467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1 MINUTE LATER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ight Arrow 30"/>
          <p:cNvSpPr/>
          <p:nvPr/>
        </p:nvSpPr>
        <p:spPr>
          <a:xfrm rot="20558635">
            <a:off x="4922081" y="2606231"/>
            <a:ext cx="3208739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77343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626477">
            <a:off x="4008414" y="3044322"/>
            <a:ext cx="1336225" cy="133622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80968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0174" y="3077050"/>
            <a:ext cx="7541683" cy="709800"/>
          </a:xfrm>
        </p:spPr>
        <p:txBody>
          <a:bodyPr/>
          <a:lstStyle/>
          <a:p>
            <a:r>
              <a:rPr lang="en-GB" dirty="0"/>
              <a:t>USER STEPS OUTSIDE THE PLATFORM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2878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VALID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580" y="1829833"/>
            <a:ext cx="1336225" cy="133622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254889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531000"/>
            <a:ext cx="6671400" cy="1483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Bárbara Ramalho</a:t>
            </a:r>
            <a:endParaRPr sz="3600" b="1" dirty="0">
              <a:solidFill>
                <a:srgbClr val="F3F3F3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8349" y="529566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86;p14"/>
          <p:cNvSpPr txBox="1">
            <a:spLocks/>
          </p:cNvSpPr>
          <p:nvPr/>
        </p:nvSpPr>
        <p:spPr>
          <a:xfrm>
            <a:off x="2002275" y="2741887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Mafalda Morgado</a:t>
            </a:r>
          </a:p>
        </p:txBody>
      </p:sp>
      <p:pic>
        <p:nvPicPr>
          <p:cNvPr id="8" name="Google Shape;88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2740453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86;p14"/>
          <p:cNvSpPr txBox="1">
            <a:spLocks/>
          </p:cNvSpPr>
          <p:nvPr/>
        </p:nvSpPr>
        <p:spPr>
          <a:xfrm>
            <a:off x="2002275" y="4815054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Nádia Mourão</a:t>
            </a:r>
          </a:p>
        </p:txBody>
      </p:sp>
      <p:pic>
        <p:nvPicPr>
          <p:cNvPr id="10" name="Google Shape;88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4815054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/>
          <p:cNvSpPr txBox="1"/>
          <p:nvPr/>
        </p:nvSpPr>
        <p:spPr>
          <a:xfrm>
            <a:off x="2002275" y="1706789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GROUP MANAGER </a:t>
            </a:r>
            <a:endParaRPr lang="pt-PT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2275" y="3917676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RESEARCHER </a:t>
            </a:r>
            <a:endParaRPr lang="pt-PT" b="1" dirty="0"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2275" y="5990843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DESIGNER </a:t>
            </a:r>
            <a:endParaRPr lang="pt-PT" b="1" dirty="0">
              <a:effectLst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STEPS OUT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8957">
            <a:off x="5550024" y="227812"/>
            <a:ext cx="1336225" cy="13362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79007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VALIDATION REQUIRED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ight Arrow 28"/>
          <p:cNvSpPr/>
          <p:nvPr/>
        </p:nvSpPr>
        <p:spPr>
          <a:xfrm>
            <a:off x="6408048" y="2125627"/>
            <a:ext cx="1704883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11399">
            <a:off x="5357617" y="1940375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36047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0174" y="3077050"/>
            <a:ext cx="7443137" cy="709800"/>
          </a:xfrm>
        </p:spPr>
        <p:txBody>
          <a:bodyPr/>
          <a:lstStyle/>
          <a:p>
            <a:r>
              <a:rPr lang="en-GB" dirty="0"/>
              <a:t>LEAVING THE TRAIN 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69573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PEOPLE WAITING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8867">
            <a:off x="1035929" y="4598456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9432">
            <a:off x="2688188" y="4596059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8867">
            <a:off x="3757917" y="4585875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027">
            <a:off x="5394681" y="4617332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8867">
            <a:off x="936493" y="3590602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72512" y="3815857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0571">
            <a:off x="5906717" y="3751200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48" name="Rectangle 47"/>
          <p:cNvSpPr/>
          <p:nvPr/>
        </p:nvSpPr>
        <p:spPr>
          <a:xfrm>
            <a:off x="-5573833" y="5528328"/>
            <a:ext cx="5332204" cy="99947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9" name="Rectangle 48"/>
          <p:cNvSpPr/>
          <p:nvPr/>
        </p:nvSpPr>
        <p:spPr>
          <a:xfrm>
            <a:off x="0" y="5225143"/>
            <a:ext cx="894892" cy="1403324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5492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51 L 0.73073 -0.011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0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- LEAVING THE TRAIN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7749">
            <a:off x="1879289" y="4743983"/>
            <a:ext cx="684145" cy="684145"/>
          </a:xfrm>
          <a:prstGeom prst="rect">
            <a:avLst/>
          </a:prstGeom>
          <a:effectLst/>
        </p:spPr>
      </p:pic>
      <p:sp>
        <p:nvSpPr>
          <p:cNvPr id="7" name="Rectangle 6"/>
          <p:cNvSpPr/>
          <p:nvPr/>
        </p:nvSpPr>
        <p:spPr>
          <a:xfrm>
            <a:off x="1102929" y="5449942"/>
            <a:ext cx="5332204" cy="99947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44201">
            <a:off x="1765168" y="3974163"/>
            <a:ext cx="684145" cy="684145"/>
          </a:xfrm>
          <a:prstGeom prst="rect">
            <a:avLst/>
          </a:prstGeom>
          <a:effectLst/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9783">
            <a:off x="2414225" y="3329469"/>
            <a:ext cx="684145" cy="684145"/>
          </a:xfrm>
          <a:prstGeom prst="rect">
            <a:avLst/>
          </a:prstGeom>
          <a:effectLst/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7749">
            <a:off x="4498263" y="4656504"/>
            <a:ext cx="684145" cy="684145"/>
          </a:xfrm>
          <a:prstGeom prst="rect">
            <a:avLst/>
          </a:prstGeom>
          <a:effectLst/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9400">
            <a:off x="4902759" y="3661949"/>
            <a:ext cx="684145" cy="684145"/>
          </a:xfrm>
          <a:prstGeom prst="rect">
            <a:avLst/>
          </a:prstGeom>
          <a:effectLst/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43765">
            <a:off x="4006623" y="3347127"/>
            <a:ext cx="684145" cy="684145"/>
          </a:xfrm>
          <a:prstGeom prst="rect">
            <a:avLst/>
          </a:prstGeom>
          <a:effectLst/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8867">
            <a:off x="1035929" y="4598456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29432">
            <a:off x="2688188" y="4596059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8867">
            <a:off x="3757917" y="4585875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34027">
            <a:off x="5394681" y="4617332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78867">
            <a:off x="936493" y="3590602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172512" y="3815857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200571">
            <a:off x="5906717" y="3751200"/>
            <a:ext cx="684145" cy="684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53637">
            <a:off x="1553164" y="2639147"/>
            <a:ext cx="684145" cy="684145"/>
          </a:xfrm>
          <a:prstGeom prst="rect">
            <a:avLst/>
          </a:prstGeom>
          <a:effectLst/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9783">
            <a:off x="2427629" y="1957141"/>
            <a:ext cx="684145" cy="68414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044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T</a:t>
            </a:r>
            <a:r>
              <a:rPr lang="en-GB" sz="4800" dirty="0"/>
              <a:t>ICKET INSPECTORS</a:t>
            </a:r>
            <a:endParaRPr lang="en-GB" sz="166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75105" y1="21941" x2="75105" y2="21941"/>
                        <a14:foregroundMark x1="60759" y1="59916" x2="60759" y2="599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6" y="2560891"/>
            <a:ext cx="1736217" cy="173621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323812" y="2243934"/>
            <a:ext cx="1520535" cy="152053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49" name="Rectangle 48"/>
          <p:cNvSpPr/>
          <p:nvPr/>
        </p:nvSpPr>
        <p:spPr>
          <a:xfrm>
            <a:off x="0" y="5225143"/>
            <a:ext cx="894892" cy="1403324"/>
          </a:xfrm>
          <a:prstGeom prst="rect">
            <a:avLst/>
          </a:prstGeom>
          <a:solidFill>
            <a:srgbClr val="2E30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1" name="Picture 43">
            <a:extLst>
              <a:ext uri="{FF2B5EF4-FFF2-40B4-BE49-F238E27FC236}">
                <a16:creationId xmlns:a16="http://schemas.microsoft.com/office/drawing/2014/main" id="{0A9FD44C-2965-4F94-86C1-AB75A6D85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469120" y="3346275"/>
            <a:ext cx="1520535" cy="152053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55" name="Right Arrow 28">
            <a:extLst>
              <a:ext uri="{FF2B5EF4-FFF2-40B4-BE49-F238E27FC236}">
                <a16:creationId xmlns:a16="http://schemas.microsoft.com/office/drawing/2014/main" id="{6BB4A649-DB41-469C-AC95-96C8B5F6B678}"/>
              </a:ext>
            </a:extLst>
          </p:cNvPr>
          <p:cNvSpPr/>
          <p:nvPr/>
        </p:nvSpPr>
        <p:spPr>
          <a:xfrm rot="19652657">
            <a:off x="5303336" y="2962857"/>
            <a:ext cx="3020746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77343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2" name="Picture 43">
            <a:extLst>
              <a:ext uri="{FF2B5EF4-FFF2-40B4-BE49-F238E27FC236}">
                <a16:creationId xmlns:a16="http://schemas.microsoft.com/office/drawing/2014/main" id="{B07BBA36-A0A9-447F-8EA1-A974165CD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84186">
            <a:off x="4708558" y="3771102"/>
            <a:ext cx="1520535" cy="152053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4" name="Right Arrow 28">
            <a:extLst>
              <a:ext uri="{FF2B5EF4-FFF2-40B4-BE49-F238E27FC236}">
                <a16:creationId xmlns:a16="http://schemas.microsoft.com/office/drawing/2014/main" id="{7D050EB3-1B07-4C3F-81CA-526C5AEE1712}"/>
              </a:ext>
            </a:extLst>
          </p:cNvPr>
          <p:cNvSpPr/>
          <p:nvPr/>
        </p:nvSpPr>
        <p:spPr>
          <a:xfrm>
            <a:off x="5035860" y="2125627"/>
            <a:ext cx="3077072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3" name="Picture 43">
            <a:extLst>
              <a:ext uri="{FF2B5EF4-FFF2-40B4-BE49-F238E27FC236}">
                <a16:creationId xmlns:a16="http://schemas.microsoft.com/office/drawing/2014/main" id="{B17D7580-CCB6-4BB2-9606-5BEE09B80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96365">
            <a:off x="3862902" y="2062101"/>
            <a:ext cx="1520535" cy="152053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1647035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4800" dirty="0"/>
              <a:t>IMPROVEMENT</a:t>
            </a:r>
            <a:endParaRPr lang="en-GB" sz="166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8DD87B-6254-4BC0-9457-6B912482E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28" y="2655750"/>
            <a:ext cx="1527993" cy="152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0525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1656251" y="1411737"/>
            <a:ext cx="5123400" cy="5104425"/>
          </a:xfrm>
          <a:prstGeom prst="ellipse">
            <a:avLst/>
          </a:prstGeom>
          <a:noFill/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1093432" y="760186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>
                <a:solidFill>
                  <a:srgbClr val="39C0BA"/>
                </a:solidFill>
              </a:rPr>
              <a:t>VALIDATION AND IMPROVEMENT</a:t>
            </a:r>
            <a:endParaRPr dirty="0">
              <a:solidFill>
                <a:srgbClr val="39C0B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Google Shape;147;p2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963372" y="2582216"/>
                <a:ext cx="5514924" cy="296011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38100" indent="0">
                  <a:buNone/>
                </a:pPr>
                <a:r>
                  <a:rPr lang="en-GB" sz="2400" dirty="0"/>
                  <a:t>Validate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400" dirty="0"/>
                  <a:t> User research</a:t>
                </a:r>
              </a:p>
              <a:p>
                <a:r>
                  <a:rPr lang="en-GB" sz="2400" dirty="0"/>
                  <a:t>interviews</a:t>
                </a:r>
              </a:p>
              <a:p>
                <a:r>
                  <a:rPr lang="en-GB" sz="2400" dirty="0"/>
                  <a:t>focus groups</a:t>
                </a:r>
              </a:p>
              <a:p>
                <a:r>
                  <a:rPr lang="en-GB" sz="2400" dirty="0"/>
                  <a:t> formative user studies</a:t>
                </a:r>
              </a:p>
              <a:p>
                <a:r>
                  <a:rPr lang="en-GB" sz="2400" dirty="0"/>
                  <a:t>usability </a:t>
                </a:r>
              </a:p>
              <a:p>
                <a:pPr marL="38100" indent="0">
                  <a:buNone/>
                </a:pPr>
                <a:endParaRPr lang="en-GB" sz="2400" dirty="0"/>
              </a:p>
              <a:p>
                <a:pPr marL="38100" indent="0">
                  <a:buNone/>
                </a:pPr>
                <a:r>
                  <a:rPr lang="en-GB" sz="2400" dirty="0"/>
                  <a:t>Improve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400" dirty="0"/>
                  <a:t> design iterations</a:t>
                </a:r>
                <a:endParaRPr lang="pt-PT" sz="2400" dirty="0"/>
              </a:p>
              <a:p>
                <a:pPr marL="0" lvl="0" indent="0" algn="l" rtl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47" name="Google Shape;147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63372" y="2582216"/>
                <a:ext cx="5514924" cy="2960111"/>
              </a:xfrm>
              <a:prstGeom prst="rect">
                <a:avLst/>
              </a:prstGeom>
              <a:blipFill>
                <a:blip r:embed="rId4"/>
                <a:stretch>
                  <a:fillRect l="-1989" t="-121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4229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B2CA5-EF78-4AA7-BBFB-D3DD7CFC9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00199"/>
            <a:ext cx="6858000" cy="459900"/>
          </a:xfrm>
        </p:spPr>
        <p:txBody>
          <a:bodyPr/>
          <a:lstStyle/>
          <a:p>
            <a:r>
              <a:rPr lang="pt-PT" sz="3200" dirty="0"/>
              <a:t>FEEDBACK</a:t>
            </a:r>
            <a:endParaRPr lang="pt-PT" sz="36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BFBF5F3-C8F1-45F6-A0B1-C8A68C250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199"/>
            <a:ext cx="7550663" cy="4741878"/>
          </a:xfrm>
        </p:spPr>
        <p:txBody>
          <a:bodyPr/>
          <a:lstStyle/>
          <a:p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reason</a:t>
            </a:r>
            <a:r>
              <a:rPr lang="pt-PT" dirty="0"/>
              <a:t> </a:t>
            </a:r>
            <a:r>
              <a:rPr lang="pt-PT" dirty="0" err="1"/>
              <a:t>why</a:t>
            </a:r>
            <a:r>
              <a:rPr lang="pt-PT" dirty="0"/>
              <a:t> </a:t>
            </a:r>
            <a:r>
              <a:rPr lang="pt-PT" dirty="0" err="1"/>
              <a:t>people</a:t>
            </a:r>
            <a:r>
              <a:rPr lang="pt-PT" dirty="0"/>
              <a:t> </a:t>
            </a:r>
            <a:r>
              <a:rPr lang="pt-PT" dirty="0" err="1"/>
              <a:t>don’t</a:t>
            </a:r>
            <a:r>
              <a:rPr lang="pt-PT" dirty="0"/>
              <a:t> </a:t>
            </a:r>
            <a:r>
              <a:rPr lang="pt-PT" dirty="0" err="1"/>
              <a:t>validate</a:t>
            </a:r>
            <a:endParaRPr lang="pt-PT" dirty="0"/>
          </a:p>
          <a:p>
            <a:pPr lvl="1"/>
            <a:r>
              <a:rPr lang="en-GB" dirty="0"/>
              <a:t>Because they forgot or were in a hurry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A431F3-9475-4E57-8FBB-24A0642EE5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29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002220-A2D0-4B05-9DB0-51B167272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2629" y="3082178"/>
            <a:ext cx="6711193" cy="33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98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531000"/>
            <a:ext cx="6671400" cy="1483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Carolina Veloso</a:t>
            </a:r>
            <a:endParaRPr sz="3600" b="1" dirty="0">
              <a:solidFill>
                <a:srgbClr val="F3F3F3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8349" y="529566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7" name="Google Shape;86;p14"/>
          <p:cNvSpPr txBox="1">
            <a:spLocks/>
          </p:cNvSpPr>
          <p:nvPr/>
        </p:nvSpPr>
        <p:spPr>
          <a:xfrm>
            <a:off x="2002275" y="2741887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Hugo Lencastre</a:t>
            </a:r>
          </a:p>
        </p:txBody>
      </p:sp>
      <p:pic>
        <p:nvPicPr>
          <p:cNvPr id="8" name="Google Shape;88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2740453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86;p14"/>
          <p:cNvSpPr txBox="1">
            <a:spLocks/>
          </p:cNvSpPr>
          <p:nvPr/>
        </p:nvSpPr>
        <p:spPr>
          <a:xfrm>
            <a:off x="2002275" y="4816488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André Vieira</a:t>
            </a:r>
          </a:p>
        </p:txBody>
      </p:sp>
      <p:pic>
        <p:nvPicPr>
          <p:cNvPr id="10" name="Google Shape;88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4815827"/>
            <a:ext cx="1485000" cy="1483453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 1"/>
          <p:cNvSpPr/>
          <p:nvPr/>
        </p:nvSpPr>
        <p:spPr>
          <a:xfrm>
            <a:off x="2002275" y="3917676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BACK-END DEVELOPER</a:t>
            </a:r>
            <a:endParaRPr lang="pt-PT" b="1" dirty="0"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2275" y="5992277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BACK-END DEVELOPER</a:t>
            </a:r>
            <a:endParaRPr lang="pt-PT" b="1" dirty="0"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02274" y="1718417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FRONT-END DEVELOPER</a:t>
            </a:r>
            <a:endParaRPr lang="pt-PT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113522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728AB3-D524-4C9D-AA80-50AB276E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43" y="749865"/>
            <a:ext cx="6858000" cy="459900"/>
          </a:xfrm>
        </p:spPr>
        <p:txBody>
          <a:bodyPr/>
          <a:lstStyle/>
          <a:p>
            <a:r>
              <a:rPr lang="en-GB" sz="3200" dirty="0"/>
              <a:t>ADDITIONAL VALIDATORS </a:t>
            </a:r>
            <a:endParaRPr lang="pt-PT" sz="3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412EF7E-4442-4704-BCF8-02A60A0E8A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30</a:t>
            </a:fld>
            <a:endParaRPr lang="pt-PT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5F6CFA2-AE3B-43BB-8AEC-0F7BE97C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35" y="1640185"/>
            <a:ext cx="8212822" cy="6159617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A6472B8-C007-4EAE-99A0-16AA2695F6E3}"/>
              </a:ext>
            </a:extLst>
          </p:cNvPr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420B4A5-E8D8-4F5D-BB4B-A8ECC2D4A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802" y1="60121" x2="42470" y2="76435"/>
                        <a14:foregroundMark x1="40060" y1="52870" x2="40153" y2="53776"/>
                        <a14:foregroundMark x1="41867" y1="68580" x2="40663" y2="76133"/>
                        <a14:foregroundMark x1="42728" y1="60121" x2="41867" y2="81269"/>
                        <a14:foregroundMark x1="43072" y1="51662" x2="42986" y2="53776"/>
                        <a14:foregroundMark x1="42169" y1="51057" x2="42169" y2="51057"/>
                        <a14:foregroundMark x1="43072" y1="65559" x2="43675" y2="80363"/>
                        <a14:foregroundMark x1="41867" y1="53776" x2="41566" y2="60725"/>
                        <a14:foregroundMark x1="43072" y1="52266" x2="42771" y2="60725"/>
                        <a14:backgroundMark x1="24398" y1="51360" x2="38554" y2="40181"/>
                        <a14:backgroundMark x1="38554" y1="40181" x2="57229" y2="40483"/>
                        <a14:backgroundMark x1="57229" y1="40483" x2="71988" y2="48943"/>
                        <a14:backgroundMark x1="71988" y1="48943" x2="72289" y2="50755"/>
                        <a14:backgroundMark x1="49429" y1="51057" x2="47892" y2="47432"/>
                        <a14:backgroundMark x1="49803" y1="51938" x2="49429" y2="51057"/>
                        <a14:backgroundMark x1="53916" y1="61631" x2="53062" y2="59618"/>
                        <a14:backgroundMark x1="47892" y1="47432" x2="36145" y2="37764"/>
                        <a14:backgroundMark x1="36145" y1="37764" x2="24398" y2="51057"/>
                        <a14:backgroundMark x1="24398" y1="51057" x2="22892" y2="64048"/>
                        <a14:backgroundMark x1="30723" y1="55287" x2="31325" y2="45921"/>
                        <a14:backgroundMark x1="9337" y1="12689" x2="63253" y2="27190"/>
                        <a14:backgroundMark x1="60542" y1="15408" x2="14458" y2="15408"/>
                        <a14:backgroundMark x1="21084" y1="34139" x2="18072" y2="59819"/>
                        <a14:backgroundMark x1="47704" y1="52431" x2="47590" y2="45921"/>
                        <a14:backgroundMark x1="47892" y1="63142" x2="47854" y2="60999"/>
                        <a14:backgroundMark x1="47590" y1="45921" x2="42771" y2="31118"/>
                        <a14:backgroundMark x1="42771" y1="31118" x2="19277" y2="21148"/>
                      </a14:backgroundRemoval>
                    </a14:imgEffect>
                  </a14:imgLayer>
                </a14:imgProps>
              </a:ext>
            </a:extLst>
          </a:blip>
          <a:srcRect l="34038" t="47991" r="55641" b="14780"/>
          <a:stretch/>
        </p:blipFill>
        <p:spPr>
          <a:xfrm>
            <a:off x="4706146" y="4573180"/>
            <a:ext cx="546862" cy="196666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A410D76-8922-476E-BFF3-2E921C3C4C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802" y1="60121" x2="42470" y2="76435"/>
                        <a14:foregroundMark x1="40060" y1="52870" x2="40153" y2="53776"/>
                        <a14:foregroundMark x1="41867" y1="68580" x2="40663" y2="76133"/>
                        <a14:foregroundMark x1="42728" y1="60121" x2="41867" y2="81269"/>
                        <a14:foregroundMark x1="43072" y1="51662" x2="42986" y2="53776"/>
                        <a14:foregroundMark x1="42169" y1="51057" x2="42169" y2="51057"/>
                        <a14:foregroundMark x1="43072" y1="65559" x2="43675" y2="80363"/>
                        <a14:foregroundMark x1="41867" y1="53776" x2="41566" y2="60725"/>
                        <a14:foregroundMark x1="43072" y1="52266" x2="42771" y2="60725"/>
                        <a14:backgroundMark x1="24398" y1="51360" x2="38554" y2="40181"/>
                        <a14:backgroundMark x1="38554" y1="40181" x2="57229" y2="40483"/>
                        <a14:backgroundMark x1="57229" y1="40483" x2="71988" y2="48943"/>
                        <a14:backgroundMark x1="71988" y1="48943" x2="72289" y2="50755"/>
                        <a14:backgroundMark x1="49429" y1="51057" x2="47892" y2="47432"/>
                        <a14:backgroundMark x1="49803" y1="51938" x2="49429" y2="51057"/>
                        <a14:backgroundMark x1="53916" y1="61631" x2="53062" y2="59618"/>
                        <a14:backgroundMark x1="47892" y1="47432" x2="36145" y2="37764"/>
                        <a14:backgroundMark x1="36145" y1="37764" x2="24398" y2="51057"/>
                        <a14:backgroundMark x1="24398" y1="51057" x2="22892" y2="64048"/>
                        <a14:backgroundMark x1="30723" y1="55287" x2="31325" y2="45921"/>
                        <a14:backgroundMark x1="9337" y1="12689" x2="63253" y2="27190"/>
                        <a14:backgroundMark x1="60542" y1="15408" x2="14458" y2="15408"/>
                        <a14:backgroundMark x1="21084" y1="34139" x2="18072" y2="59819"/>
                        <a14:backgroundMark x1="47704" y1="52431" x2="47590" y2="45921"/>
                        <a14:backgroundMark x1="47892" y1="63142" x2="47854" y2="60999"/>
                        <a14:backgroundMark x1="47590" y1="45921" x2="42771" y2="31118"/>
                        <a14:backgroundMark x1="42771" y1="31118" x2="19277" y2="21148"/>
                      </a14:backgroundRemoval>
                    </a14:imgEffect>
                  </a14:imgLayer>
                </a14:imgProps>
              </a:ext>
            </a:extLst>
          </a:blip>
          <a:srcRect l="34038" t="47991" r="55641" b="14780"/>
          <a:stretch/>
        </p:blipFill>
        <p:spPr>
          <a:xfrm>
            <a:off x="6129643" y="5394393"/>
            <a:ext cx="793038" cy="285198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CED160F-0F78-4633-9224-E975E41AB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802" y1="60121" x2="42470" y2="76435"/>
                        <a14:foregroundMark x1="40060" y1="52870" x2="40153" y2="53776"/>
                        <a14:foregroundMark x1="41867" y1="68580" x2="40663" y2="76133"/>
                        <a14:foregroundMark x1="42728" y1="60121" x2="41867" y2="81269"/>
                        <a14:foregroundMark x1="43072" y1="51662" x2="42986" y2="53776"/>
                        <a14:foregroundMark x1="42169" y1="51057" x2="42169" y2="51057"/>
                        <a14:foregroundMark x1="43072" y1="65559" x2="43675" y2="80363"/>
                        <a14:foregroundMark x1="41867" y1="53776" x2="41566" y2="60725"/>
                        <a14:foregroundMark x1="43072" y1="52266" x2="42771" y2="60725"/>
                        <a14:backgroundMark x1="24398" y1="51360" x2="38554" y2="40181"/>
                        <a14:backgroundMark x1="38554" y1="40181" x2="57229" y2="40483"/>
                        <a14:backgroundMark x1="57229" y1="40483" x2="71988" y2="48943"/>
                        <a14:backgroundMark x1="71988" y1="48943" x2="72289" y2="50755"/>
                        <a14:backgroundMark x1="49429" y1="51057" x2="47892" y2="47432"/>
                        <a14:backgroundMark x1="49803" y1="51938" x2="49429" y2="51057"/>
                        <a14:backgroundMark x1="53916" y1="61631" x2="53062" y2="59618"/>
                        <a14:backgroundMark x1="47892" y1="47432" x2="36145" y2="37764"/>
                        <a14:backgroundMark x1="36145" y1="37764" x2="24398" y2="51057"/>
                        <a14:backgroundMark x1="24398" y1="51057" x2="22892" y2="64048"/>
                        <a14:backgroundMark x1="30723" y1="55287" x2="31325" y2="45921"/>
                        <a14:backgroundMark x1="9337" y1="12689" x2="63253" y2="27190"/>
                        <a14:backgroundMark x1="60542" y1="15408" x2="14458" y2="15408"/>
                        <a14:backgroundMark x1="21084" y1="34139" x2="18072" y2="59819"/>
                        <a14:backgroundMark x1="47704" y1="52431" x2="47590" y2="45921"/>
                        <a14:backgroundMark x1="47892" y1="63142" x2="47854" y2="60999"/>
                        <a14:backgroundMark x1="47590" y1="45921" x2="42771" y2="31118"/>
                        <a14:backgroundMark x1="42771" y1="31118" x2="19277" y2="21148"/>
                      </a14:backgroundRemoval>
                    </a14:imgEffect>
                  </a14:imgLayer>
                </a14:imgProps>
              </a:ext>
            </a:extLst>
          </a:blip>
          <a:srcRect l="34038" t="47991" r="55641" b="14780"/>
          <a:stretch/>
        </p:blipFill>
        <p:spPr>
          <a:xfrm flipH="1">
            <a:off x="3036474" y="5556514"/>
            <a:ext cx="793037" cy="267188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F1D79B5-C0C3-4FF7-B616-CA5A572B1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802" y1="60121" x2="42470" y2="76435"/>
                        <a14:foregroundMark x1="40060" y1="52870" x2="40153" y2="53776"/>
                        <a14:foregroundMark x1="41867" y1="68580" x2="40663" y2="76133"/>
                        <a14:foregroundMark x1="42728" y1="60121" x2="41867" y2="81269"/>
                        <a14:foregroundMark x1="43072" y1="51662" x2="42986" y2="53776"/>
                        <a14:foregroundMark x1="42169" y1="51057" x2="42169" y2="51057"/>
                        <a14:foregroundMark x1="43072" y1="65559" x2="43675" y2="80363"/>
                        <a14:foregroundMark x1="41867" y1="53776" x2="41566" y2="60725"/>
                        <a14:foregroundMark x1="43072" y1="52266" x2="42771" y2="60725"/>
                        <a14:backgroundMark x1="24398" y1="51360" x2="38554" y2="40181"/>
                        <a14:backgroundMark x1="38554" y1="40181" x2="57229" y2="40483"/>
                        <a14:backgroundMark x1="57229" y1="40483" x2="71988" y2="48943"/>
                        <a14:backgroundMark x1="71988" y1="48943" x2="72289" y2="50755"/>
                        <a14:backgroundMark x1="49429" y1="51057" x2="47892" y2="47432"/>
                        <a14:backgroundMark x1="49803" y1="51938" x2="49429" y2="51057"/>
                        <a14:backgroundMark x1="53916" y1="61631" x2="53062" y2="59618"/>
                        <a14:backgroundMark x1="47892" y1="47432" x2="36145" y2="37764"/>
                        <a14:backgroundMark x1="36145" y1="37764" x2="24398" y2="51057"/>
                        <a14:backgroundMark x1="24398" y1="51057" x2="22892" y2="64048"/>
                        <a14:backgroundMark x1="30723" y1="55287" x2="31325" y2="45921"/>
                        <a14:backgroundMark x1="9337" y1="12689" x2="63253" y2="27190"/>
                        <a14:backgroundMark x1="60542" y1="15408" x2="14458" y2="15408"/>
                        <a14:backgroundMark x1="21084" y1="34139" x2="18072" y2="59819"/>
                        <a14:backgroundMark x1="47704" y1="52431" x2="47590" y2="45921"/>
                        <a14:backgroundMark x1="47892" y1="63142" x2="47854" y2="60999"/>
                        <a14:backgroundMark x1="47590" y1="45921" x2="42771" y2="31118"/>
                        <a14:backgroundMark x1="42771" y1="31118" x2="19277" y2="21148"/>
                      </a14:backgroundRemoval>
                    </a14:imgEffect>
                  </a14:imgLayer>
                </a14:imgProps>
              </a:ext>
            </a:extLst>
          </a:blip>
          <a:srcRect l="34038" t="47991" r="55641" b="14780"/>
          <a:stretch/>
        </p:blipFill>
        <p:spPr>
          <a:xfrm>
            <a:off x="5687713" y="4553445"/>
            <a:ext cx="390452" cy="14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2544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973EF-3021-4420-B202-A008A11AD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80"/>
          <a:stretch/>
        </p:blipFill>
        <p:spPr>
          <a:xfrm>
            <a:off x="1474840" y="438912"/>
            <a:ext cx="4434348" cy="28274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8E9CFC-A0F7-40A3-B79A-C7625B92A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252" y="3478844"/>
            <a:ext cx="4459308" cy="31690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9C453FD-F549-4629-8BEF-54A18E991841}"/>
                  </a:ext>
                </a:extLst>
              </p14:cNvPr>
              <p14:cNvContentPartPr/>
              <p14:nvPr/>
            </p14:nvContentPartPr>
            <p14:xfrm>
              <a:off x="6010994" y="509037"/>
              <a:ext cx="360" cy="262603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9C453FD-F549-4629-8BEF-54A18E99184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93354" y="491398"/>
                <a:ext cx="36000" cy="26616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C436966-8603-41DA-A45E-E9EDBDA0350D}"/>
                  </a:ext>
                </a:extLst>
              </p14:cNvPr>
              <p14:cNvContentPartPr/>
              <p14:nvPr/>
            </p14:nvContentPartPr>
            <p14:xfrm>
              <a:off x="3691654" y="3619064"/>
              <a:ext cx="360" cy="2888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C436966-8603-41DA-A45E-E9EDBDA035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74014" y="3601424"/>
                <a:ext cx="36000" cy="29242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44558BE-4BC8-404C-AA58-B900C7479E92}"/>
              </a:ext>
            </a:extLst>
          </p:cNvPr>
          <p:cNvSpPr txBox="1"/>
          <p:nvPr/>
        </p:nvSpPr>
        <p:spPr>
          <a:xfrm>
            <a:off x="1742461" y="3591626"/>
            <a:ext cx="1729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i="1" dirty="0">
                <a:solidFill>
                  <a:schemeClr val="bg1"/>
                </a:solidFill>
              </a:rPr>
              <a:t>App sketches</a:t>
            </a:r>
          </a:p>
        </p:txBody>
      </p:sp>
    </p:spTree>
    <p:extLst>
      <p:ext uri="{BB962C8B-B14F-4D97-AF65-F5344CB8AC3E}">
        <p14:creationId xmlns:p14="http://schemas.microsoft.com/office/powerpoint/2010/main" val="426560805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USER RESEARCH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Gráfico 2" descr="Cabeça com Engrenagens">
            <a:extLst>
              <a:ext uri="{FF2B5EF4-FFF2-40B4-BE49-F238E27FC236}">
                <a16:creationId xmlns:a16="http://schemas.microsoft.com/office/drawing/2014/main" id="{CFBE000F-7FC7-471E-98A1-437F193FF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160" y="2724448"/>
            <a:ext cx="1409104" cy="14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8016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esultado de imagem para user research">
            <a:extLst>
              <a:ext uri="{FF2B5EF4-FFF2-40B4-BE49-F238E27FC236}">
                <a16:creationId xmlns:a16="http://schemas.microsoft.com/office/drawing/2014/main" id="{639A959D-728D-4FB9-BEB1-43E61E601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8" r="16053"/>
          <a:stretch/>
        </p:blipFill>
        <p:spPr bwMode="auto">
          <a:xfrm>
            <a:off x="895399" y="-7800"/>
            <a:ext cx="8552480" cy="68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Google Shape;154;p22"/>
          <p:cNvSpPr txBox="1">
            <a:spLocks noGrp="1"/>
          </p:cNvSpPr>
          <p:nvPr>
            <p:ph type="body" idx="4294967295"/>
          </p:nvPr>
        </p:nvSpPr>
        <p:spPr>
          <a:xfrm>
            <a:off x="1164753" y="249898"/>
            <a:ext cx="8160983" cy="6378082"/>
          </a:xfrm>
          <a:prstGeom prst="rect">
            <a:avLst/>
          </a:prstGeom>
          <a:solidFill>
            <a:srgbClr val="6FCACB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124860"/>
                </a:solidFill>
              </a:rPr>
              <a:t>OUR GOAL?</a:t>
            </a:r>
            <a:endParaRPr sz="5400" dirty="0">
              <a:solidFill>
                <a:srgbClr val="124860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5400" b="1" dirty="0">
                <a:solidFill>
                  <a:srgbClr val="124860"/>
                </a:solidFill>
              </a:rPr>
              <a:t>U</a:t>
            </a:r>
            <a:r>
              <a:rPr lang="en" sz="5400" b="1" dirty="0">
                <a:solidFill>
                  <a:srgbClr val="124860"/>
                </a:solidFill>
              </a:rPr>
              <a:t>nderstand our users.</a:t>
            </a:r>
            <a:endParaRPr sz="5400" b="1" dirty="0">
              <a:solidFill>
                <a:srgbClr val="124860"/>
              </a:solidFill>
            </a:endParaRPr>
          </a:p>
        </p:txBody>
      </p:sp>
      <p:grpSp>
        <p:nvGrpSpPr>
          <p:cNvPr id="155" name="Google Shape;155;p22"/>
          <p:cNvGrpSpPr/>
          <p:nvPr/>
        </p:nvGrpSpPr>
        <p:grpSpPr>
          <a:xfrm>
            <a:off x="800299" y="-7800"/>
            <a:ext cx="190200" cy="6857700"/>
            <a:chOff x="808650" y="-7800"/>
            <a:chExt cx="190200" cy="6857700"/>
          </a:xfrm>
        </p:grpSpPr>
        <p:sp>
          <p:nvSpPr>
            <p:cNvPr id="156" name="Google Shape;156;p22"/>
            <p:cNvSpPr/>
            <p:nvPr/>
          </p:nvSpPr>
          <p:spPr>
            <a:xfrm>
              <a:off x="808650" y="3333900"/>
              <a:ext cx="190200" cy="190200"/>
            </a:xfrm>
            <a:prstGeom prst="ellipse">
              <a:avLst/>
            </a:prstGeom>
            <a:solidFill>
              <a:srgbClr val="39C0B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7" name="Google Shape;157;p22"/>
            <p:cNvCxnSpPr>
              <a:endCxn id="156" idx="0"/>
            </p:cNvCxnSpPr>
            <p:nvPr/>
          </p:nvCxnSpPr>
          <p:spPr>
            <a:xfrm>
              <a:off x="903750" y="-7800"/>
              <a:ext cx="0" cy="3341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2"/>
            <p:cNvCxnSpPr>
              <a:stCxn id="156" idx="4"/>
            </p:cNvCxnSpPr>
            <p:nvPr/>
          </p:nvCxnSpPr>
          <p:spPr>
            <a:xfrm>
              <a:off x="903750" y="3524100"/>
              <a:ext cx="0" cy="33258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674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98" y="800199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USER</a:t>
            </a:r>
            <a:r>
              <a:rPr lang="en" sz="3600" dirty="0"/>
              <a:t> </a:t>
            </a:r>
            <a:r>
              <a:rPr lang="en" sz="3200" dirty="0"/>
              <a:t>RESEARCH</a:t>
            </a:r>
            <a:endParaRPr sz="3600"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3763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Enquiry</a:t>
            </a:r>
          </a:p>
          <a:p>
            <a:r>
              <a:rPr lang="en-GB" dirty="0"/>
              <a:t>Field observations</a:t>
            </a:r>
          </a:p>
          <a:p>
            <a:r>
              <a:rPr lang="en-GB" dirty="0"/>
              <a:t>Flash Interviews </a:t>
            </a:r>
          </a:p>
          <a:p>
            <a:r>
              <a:rPr lang="en-GB" dirty="0"/>
              <a:t>One-on-one interviews </a:t>
            </a:r>
          </a:p>
          <a:p>
            <a:r>
              <a:rPr lang="en-GB" dirty="0"/>
              <a:t>Focus groups </a:t>
            </a: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6322348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7D32A-E0CF-4E9F-A3AF-DF774A91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5" y="791810"/>
            <a:ext cx="6858000" cy="459900"/>
          </a:xfrm>
        </p:spPr>
        <p:txBody>
          <a:bodyPr/>
          <a:lstStyle/>
          <a:p>
            <a:r>
              <a:rPr lang="pt-PT" sz="3200" dirty="0"/>
              <a:t>FARE-EVASION</a:t>
            </a:r>
            <a:endParaRPr lang="pt-PT" sz="28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38CE411-12BE-4508-8CA8-785D8A3B6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When they do it</a:t>
            </a:r>
          </a:p>
          <a:p>
            <a:pPr lvl="1"/>
            <a:r>
              <a:rPr lang="pt-PT" dirty="0" err="1"/>
              <a:t>Fear</a:t>
            </a:r>
            <a:endParaRPr lang="pt-PT" dirty="0"/>
          </a:p>
          <a:p>
            <a:pPr lvl="1"/>
            <a:r>
              <a:rPr lang="pt-PT" dirty="0" err="1"/>
              <a:t>Anxiety</a:t>
            </a:r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2C631FA-2CB9-4A3B-8DA1-723C33C65B1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PT" dirty="0"/>
              <a:t>When they see it</a:t>
            </a:r>
          </a:p>
          <a:p>
            <a:pPr lvl="1"/>
            <a:r>
              <a:rPr lang="pt-PT" dirty="0" err="1"/>
              <a:t>Bothered</a:t>
            </a:r>
            <a:endParaRPr lang="pt-PT" dirty="0"/>
          </a:p>
          <a:p>
            <a:pPr lvl="1"/>
            <a:r>
              <a:rPr lang="pt-PT" dirty="0" err="1"/>
              <a:t>Judgmental</a:t>
            </a:r>
            <a:endParaRPr lang="pt-PT" dirty="0"/>
          </a:p>
          <a:p>
            <a:pPr lvl="1"/>
            <a:r>
              <a:rPr lang="pt-PT" dirty="0" err="1"/>
              <a:t>Indifferent</a:t>
            </a:r>
            <a:endParaRPr lang="pt-PT" dirty="0"/>
          </a:p>
          <a:p>
            <a:pPr lvl="1"/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83ADB60-9FFB-45AE-9D8E-1623275ECA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35</a:t>
            </a:fld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E43BFDA-B628-42AB-813E-8E52CCC35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69797"/>
          <a:stretch/>
        </p:blipFill>
        <p:spPr>
          <a:xfrm>
            <a:off x="5072438" y="3917122"/>
            <a:ext cx="3593651" cy="196368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4A6FF17-5927-414E-9D9A-66A26A086E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4131" y="3605981"/>
            <a:ext cx="2585965" cy="25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1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B74D6F-34DA-4A1E-8D1E-DCBD0B83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53" y="1804737"/>
            <a:ext cx="8232947" cy="46330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29A4709-5BFA-416F-A7C3-F5C6950C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38018"/>
            <a:ext cx="6858000" cy="459900"/>
          </a:xfrm>
        </p:spPr>
        <p:txBody>
          <a:bodyPr/>
          <a:lstStyle/>
          <a:p>
            <a:r>
              <a:rPr lang="pt-PT" sz="3200" dirty="0"/>
              <a:t>PERSONA</a:t>
            </a:r>
            <a:endParaRPr lang="en-GB" sz="28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554DCE2-3455-428D-862C-C0B4BAD3A8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36</a:t>
            </a:fld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C681EE3-F35A-44B5-9EBE-B9FBE8FC4851}"/>
              </a:ext>
            </a:extLst>
          </p:cNvPr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77005380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A4709-5BFA-416F-A7C3-F5C6950C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38018"/>
            <a:ext cx="6858000" cy="459900"/>
          </a:xfrm>
        </p:spPr>
        <p:txBody>
          <a:bodyPr/>
          <a:lstStyle/>
          <a:p>
            <a:r>
              <a:rPr lang="pt-PT" sz="3200" dirty="0"/>
              <a:t>SCENARIO</a:t>
            </a:r>
            <a:endParaRPr lang="en-GB" sz="28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554DCE2-3455-428D-862C-C0B4BAD3A8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0F24BC-9E70-4C76-9A99-98253BCAC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843" y="1485206"/>
            <a:ext cx="8422577" cy="486848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C681EE3-F35A-44B5-9EBE-B9FBE8FC4851}"/>
              </a:ext>
            </a:extLst>
          </p:cNvPr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94063157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78475D-31E6-4407-B683-C86DE673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54644"/>
            <a:ext cx="6858000" cy="459900"/>
          </a:xfrm>
        </p:spPr>
        <p:txBody>
          <a:bodyPr/>
          <a:lstStyle/>
          <a:p>
            <a:r>
              <a:rPr lang="pt-PT" sz="3200" dirty="0"/>
              <a:t>WE ALSO WENT TO PORTO</a:t>
            </a:r>
            <a:endParaRPr lang="en-GB" sz="3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5217646-B2D8-4346-94E6-283FBB6CF2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38</a:t>
            </a:fld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D99A3A-DBCA-468B-87BF-F356F630223E}"/>
              </a:ext>
            </a:extLst>
          </p:cNvPr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090361-FAD2-427A-A527-59DE4D098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888" y="1423360"/>
            <a:ext cx="5376331" cy="5374553"/>
          </a:xfrm>
          <a:prstGeom prst="ellipse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D90D56D-DA6D-4ED3-B545-D70473D17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535" y="3454094"/>
            <a:ext cx="3229426" cy="3219899"/>
          </a:xfrm>
          <a:prstGeom prst="ellipse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0ED8CB1-C3E2-4BA0-88EF-28D5644C1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338" y="226792"/>
            <a:ext cx="2903519" cy="2907396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05A3940-162F-49DE-B10E-19F1A3CB4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751" y="4221963"/>
            <a:ext cx="2585024" cy="257723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6341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DESIGN PROCESS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3" name="Gráfico 2" descr="Quadro de lousa">
            <a:extLst>
              <a:ext uri="{FF2B5EF4-FFF2-40B4-BE49-F238E27FC236}">
                <a16:creationId xmlns:a16="http://schemas.microsoft.com/office/drawing/2014/main" id="{99A520B8-48B3-467F-BF8D-FBAD8C296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10" y="2761927"/>
            <a:ext cx="1334145" cy="13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6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SOLUTION CONCEPT</a:t>
            </a:r>
            <a:endParaRPr sz="60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347933" y="2870643"/>
            <a:ext cx="1116779" cy="1116779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57556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DA2C-36C1-4908-87DF-82A78E2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5032"/>
            <a:ext cx="6858000" cy="459900"/>
          </a:xfrm>
        </p:spPr>
        <p:txBody>
          <a:bodyPr/>
          <a:lstStyle/>
          <a:p>
            <a:r>
              <a:rPr lang="en-GB" sz="3200" dirty="0"/>
              <a:t>DESIGN PROCESS</a:t>
            </a:r>
            <a:endParaRPr lang="pt-PT" sz="320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7A799D1-DA32-4F7C-AF7B-450080202E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40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111F10-5237-41DC-A1BB-6FCFBD438273}"/>
              </a:ext>
            </a:extLst>
          </p:cNvPr>
          <p:cNvSpPr txBox="1"/>
          <p:nvPr/>
        </p:nvSpPr>
        <p:spPr>
          <a:xfrm>
            <a:off x="2073228" y="2761667"/>
            <a:ext cx="208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TESTING </a:t>
            </a:r>
            <a:endParaRPr lang="pt-PT" sz="32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670179-0029-487C-B40F-BFC26A38BC00}"/>
              </a:ext>
            </a:extLst>
          </p:cNvPr>
          <p:cNvSpPr txBox="1"/>
          <p:nvPr/>
        </p:nvSpPr>
        <p:spPr>
          <a:xfrm>
            <a:off x="4759103" y="2796674"/>
            <a:ext cx="264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REFINING  </a:t>
            </a:r>
            <a:endParaRPr lang="pt-PT" sz="3200" dirty="0">
              <a:solidFill>
                <a:schemeClr val="bg1"/>
              </a:solidFill>
            </a:endParaRPr>
          </a:p>
        </p:txBody>
      </p:sp>
      <p:pic>
        <p:nvPicPr>
          <p:cNvPr id="14" name="Gráfico 13" descr="Seta de Linha: Curva para a esquerda">
            <a:extLst>
              <a:ext uri="{FF2B5EF4-FFF2-40B4-BE49-F238E27FC236}">
                <a16:creationId xmlns:a16="http://schemas.microsoft.com/office/drawing/2014/main" id="{D1E3236D-12C2-4A44-BE9B-35E6A66F2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65511">
            <a:off x="3477236" y="3061296"/>
            <a:ext cx="1547769" cy="1547769"/>
          </a:xfrm>
          <a:prstGeom prst="rect">
            <a:avLst/>
          </a:prstGeom>
        </p:spPr>
      </p:pic>
      <p:pic>
        <p:nvPicPr>
          <p:cNvPr id="15" name="Gráfico 14" descr="Seta de Linha: Curva para a esquerda">
            <a:extLst>
              <a:ext uri="{FF2B5EF4-FFF2-40B4-BE49-F238E27FC236}">
                <a16:creationId xmlns:a16="http://schemas.microsoft.com/office/drawing/2014/main" id="{09C0343D-8081-484C-9608-F16F5C71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47711">
            <a:off x="3477236" y="1569058"/>
            <a:ext cx="1547769" cy="1547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1F279C-D39C-400C-8147-A44E4F1F75AC}"/>
                  </a:ext>
                </a:extLst>
              </p14:cNvPr>
              <p14:cNvContentPartPr/>
              <p14:nvPr/>
            </p14:nvContentPartPr>
            <p14:xfrm>
              <a:off x="3531681" y="5496996"/>
              <a:ext cx="360" cy="330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1F279C-D39C-400C-8147-A44E4F1F75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041" y="547935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23335AF-9747-45AD-BD68-5D28816B1110}"/>
                  </a:ext>
                </a:extLst>
              </p14:cNvPr>
              <p14:cNvContentPartPr/>
              <p14:nvPr/>
            </p14:nvContentPartPr>
            <p14:xfrm>
              <a:off x="5695761" y="5496996"/>
              <a:ext cx="360" cy="330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23335AF-9747-45AD-BD68-5D28816B11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121" y="547935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1FDA1E-6DBF-4DD0-885A-1274A6B61BC2}"/>
                  </a:ext>
                </a:extLst>
              </p14:cNvPr>
              <p14:cNvContentPartPr/>
              <p14:nvPr/>
            </p14:nvContentPartPr>
            <p14:xfrm>
              <a:off x="8276401" y="5476676"/>
              <a:ext cx="360" cy="330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1FDA1E-6DBF-4DD0-885A-1274A6B61B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8761" y="545903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8178B7-25C3-4F22-B878-BFFEDD41F809}"/>
                  </a:ext>
                </a:extLst>
              </p14:cNvPr>
              <p14:cNvContentPartPr/>
              <p14:nvPr/>
            </p14:nvContentPartPr>
            <p14:xfrm>
              <a:off x="2321961" y="5123729"/>
              <a:ext cx="108000" cy="33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8178B7-25C3-4F22-B878-BFFEDD41F8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3961" y="5105729"/>
                <a:ext cx="1436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04AC6A-4F5B-4897-9E38-E485D836CA53}"/>
                  </a:ext>
                </a:extLst>
              </p14:cNvPr>
              <p14:cNvContentPartPr/>
              <p14:nvPr/>
            </p14:nvContentPartPr>
            <p14:xfrm>
              <a:off x="4446864" y="5123729"/>
              <a:ext cx="156960" cy="322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04AC6A-4F5B-4897-9E38-E485D836CA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28864" y="5105729"/>
                <a:ext cx="192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ECDD8A-ACF2-4E72-9814-1AA874AF061B}"/>
                  </a:ext>
                </a:extLst>
              </p14:cNvPr>
              <p14:cNvContentPartPr/>
              <p14:nvPr/>
            </p14:nvContentPartPr>
            <p14:xfrm>
              <a:off x="6903687" y="5089863"/>
              <a:ext cx="209880" cy="326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ECDD8A-ACF2-4E72-9814-1AA874AF06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5687" y="5071863"/>
                <a:ext cx="24552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DA2CEDE-F235-4234-8E22-005A617BF20F}"/>
                  </a:ext>
                </a:extLst>
              </p14:cNvPr>
              <p14:cNvContentPartPr/>
              <p14:nvPr/>
            </p14:nvContentPartPr>
            <p14:xfrm>
              <a:off x="2535801" y="4986209"/>
              <a:ext cx="186840" cy="178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DA2CEDE-F235-4234-8E22-005A617BF2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18161" y="4968209"/>
                <a:ext cx="2224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24BE031-D448-4663-80C5-A5361EC8E1DE}"/>
                  </a:ext>
                </a:extLst>
              </p14:cNvPr>
              <p14:cNvContentPartPr/>
              <p14:nvPr/>
            </p14:nvContentPartPr>
            <p14:xfrm>
              <a:off x="4719744" y="4993049"/>
              <a:ext cx="186840" cy="134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24BE031-D448-4663-80C5-A5361EC8E1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2070" y="4975362"/>
                <a:ext cx="222549" cy="170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747568D-583A-473D-8378-7E902F4187EA}"/>
                  </a:ext>
                </a:extLst>
              </p14:cNvPr>
              <p14:cNvContentPartPr/>
              <p14:nvPr/>
            </p14:nvContentPartPr>
            <p14:xfrm>
              <a:off x="7268007" y="4934343"/>
              <a:ext cx="199440" cy="1530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747568D-583A-473D-8378-7E902F4187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50367" y="4916703"/>
                <a:ext cx="2350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B7CAC93-1E35-4A26-B8D7-1101359B1FE7}"/>
                  </a:ext>
                </a:extLst>
              </p14:cNvPr>
              <p14:cNvContentPartPr/>
              <p14:nvPr/>
            </p14:nvContentPartPr>
            <p14:xfrm>
              <a:off x="1367601" y="5496996"/>
              <a:ext cx="6899400" cy="330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B7CAC93-1E35-4A26-B8D7-1101359B1F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49601" y="5478996"/>
                <a:ext cx="69350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6BACF97-6EC0-4C31-89F3-023A9825C6D2}"/>
                  </a:ext>
                </a:extLst>
              </p14:cNvPr>
              <p14:cNvContentPartPr/>
              <p14:nvPr/>
            </p14:nvContentPartPr>
            <p14:xfrm>
              <a:off x="6653421" y="5805311"/>
              <a:ext cx="656280" cy="360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6BACF97-6EC0-4C31-89F3-023A9825C6D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35421" y="5787311"/>
                <a:ext cx="691920" cy="3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368386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DA2C-36C1-4908-87DF-82A78E2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5032"/>
            <a:ext cx="6858000" cy="459900"/>
          </a:xfrm>
        </p:spPr>
        <p:txBody>
          <a:bodyPr/>
          <a:lstStyle/>
          <a:p>
            <a:r>
              <a:rPr lang="en-GB" sz="3200" dirty="0"/>
              <a:t>EXAMPLES</a:t>
            </a:r>
            <a:endParaRPr lang="pt-PT" sz="3200" dirty="0"/>
          </a:p>
        </p:txBody>
      </p:sp>
      <p:sp>
        <p:nvSpPr>
          <p:cNvPr id="20" name="Marcador de Posição do Número do Diapositivo 1">
            <a:extLst>
              <a:ext uri="{FF2B5EF4-FFF2-40B4-BE49-F238E27FC236}">
                <a16:creationId xmlns:a16="http://schemas.microsoft.com/office/drawing/2014/main" id="{A069B092-689E-49EC-A5FC-18C0CA66D5D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41</a:t>
            </a:fld>
            <a:endParaRPr lang="en-GB"/>
          </a:p>
        </p:txBody>
      </p:sp>
      <p:pic>
        <p:nvPicPr>
          <p:cNvPr id="21" name="Imagem 2">
            <a:extLst>
              <a:ext uri="{FF2B5EF4-FFF2-40B4-BE49-F238E27FC236}">
                <a16:creationId xmlns:a16="http://schemas.microsoft.com/office/drawing/2014/main" id="{0A98533E-BB2B-4F34-93DD-2ABFC8BE3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13" y="1414325"/>
            <a:ext cx="2433027" cy="2809148"/>
          </a:xfrm>
          <a:prstGeom prst="rect">
            <a:avLst/>
          </a:prstGeom>
        </p:spPr>
      </p:pic>
      <p:pic>
        <p:nvPicPr>
          <p:cNvPr id="22" name="Imagem 5">
            <a:extLst>
              <a:ext uri="{FF2B5EF4-FFF2-40B4-BE49-F238E27FC236}">
                <a16:creationId xmlns:a16="http://schemas.microsoft.com/office/drawing/2014/main" id="{D75C1274-CA24-4D0C-8AA3-AF0BBB0F5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269" y="1414325"/>
            <a:ext cx="3075789" cy="2619336"/>
          </a:xfrm>
          <a:prstGeom prst="rect">
            <a:avLst/>
          </a:prstGeom>
        </p:spPr>
      </p:pic>
      <p:pic>
        <p:nvPicPr>
          <p:cNvPr id="24" name="Imagem 6">
            <a:extLst>
              <a:ext uri="{FF2B5EF4-FFF2-40B4-BE49-F238E27FC236}">
                <a16:creationId xmlns:a16="http://schemas.microsoft.com/office/drawing/2014/main" id="{C46CE429-B872-4B63-AFD2-8EF55353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476" y="4431162"/>
            <a:ext cx="772998" cy="2035325"/>
          </a:xfrm>
          <a:prstGeom prst="rect">
            <a:avLst/>
          </a:prstGeom>
        </p:spPr>
      </p:pic>
      <p:pic>
        <p:nvPicPr>
          <p:cNvPr id="26" name="Imagem 13">
            <a:extLst>
              <a:ext uri="{FF2B5EF4-FFF2-40B4-BE49-F238E27FC236}">
                <a16:creationId xmlns:a16="http://schemas.microsoft.com/office/drawing/2014/main" id="{EB0AF40E-DB3D-4BCE-96DE-F27934106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4155" t="51256"/>
          <a:stretch/>
        </p:blipFill>
        <p:spPr>
          <a:xfrm>
            <a:off x="2343150" y="5570218"/>
            <a:ext cx="1125913" cy="687152"/>
          </a:xfrm>
          <a:prstGeom prst="rect">
            <a:avLst/>
          </a:prstGeom>
        </p:spPr>
      </p:pic>
      <p:pic>
        <p:nvPicPr>
          <p:cNvPr id="27" name="Imagem 104">
            <a:extLst>
              <a:ext uri="{FF2B5EF4-FFF2-40B4-BE49-F238E27FC236}">
                <a16:creationId xmlns:a16="http://schemas.microsoft.com/office/drawing/2014/main" id="{967C35A7-F251-445E-8FD0-0526C32BC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800"/>
          <a:stretch/>
        </p:blipFill>
        <p:spPr>
          <a:xfrm>
            <a:off x="2696065" y="4836083"/>
            <a:ext cx="772998" cy="716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F1D4B5F-0F61-46ED-9896-DC8B4EF58D4B}"/>
                  </a:ext>
                </a:extLst>
              </p14:cNvPr>
              <p14:cNvContentPartPr/>
              <p14:nvPr/>
            </p14:nvContentPartPr>
            <p14:xfrm>
              <a:off x="3940134" y="1932372"/>
              <a:ext cx="1677719" cy="195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F1D4B5F-0F61-46ED-9896-DC8B4EF58D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2137" y="1914732"/>
                <a:ext cx="1713354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79D4A32-9FF6-41B5-B869-754A42790A52}"/>
              </a:ext>
            </a:extLst>
          </p:cNvPr>
          <p:cNvSpPr/>
          <p:nvPr/>
        </p:nvSpPr>
        <p:spPr>
          <a:xfrm>
            <a:off x="4192934" y="2172568"/>
            <a:ext cx="1172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Inside 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validators</a:t>
            </a:r>
            <a:endParaRPr lang="pt-PT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80C322-05F6-4548-9F40-AF05E4133913}"/>
                  </a:ext>
                </a:extLst>
              </p14:cNvPr>
              <p14:cNvContentPartPr/>
              <p14:nvPr/>
            </p14:nvContentPartPr>
            <p14:xfrm>
              <a:off x="3694109" y="5138372"/>
              <a:ext cx="1231200" cy="481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80C322-05F6-4548-9F40-AF05E41339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6109" y="5120372"/>
                <a:ext cx="126684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C41C29-DB81-4622-8017-2D1A2714E67B}"/>
                  </a:ext>
                </a:extLst>
              </p14:cNvPr>
              <p14:cNvContentPartPr/>
              <p14:nvPr/>
            </p14:nvContentPartPr>
            <p14:xfrm>
              <a:off x="4022806" y="2312508"/>
              <a:ext cx="225000" cy="213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C41C29-DB81-4622-8017-2D1A2714E6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4166" y="2303508"/>
                <a:ext cx="242640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37234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6000" dirty="0"/>
              <a:t>BUDGET SKETCH</a:t>
            </a: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347933" y="2870643"/>
            <a:ext cx="1116779" cy="1116779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4309214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C2FCF-7AB5-4025-A6E3-3B20DCEC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375" y="766643"/>
            <a:ext cx="6858000" cy="459900"/>
          </a:xfrm>
        </p:spPr>
        <p:txBody>
          <a:bodyPr/>
          <a:lstStyle/>
          <a:p>
            <a:r>
              <a:rPr lang="en-GB" sz="3200" dirty="0"/>
              <a:t>TWO MAIN IDEAS </a:t>
            </a:r>
            <a:endParaRPr lang="pt-PT" sz="32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6243652-4FAA-4266-B718-EB97C31BE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BRIGHTLOGIC </a:t>
            </a:r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D5B33AF2-98A4-45EC-A36E-3CF9E3475EA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SENSACELL</a:t>
            </a:r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AEC70D7-45A7-4ECE-BFEC-702CF25AA8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43</a:t>
            </a:fld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D8A5309-E0A4-46A6-B562-4E477B30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65" y="2918513"/>
            <a:ext cx="3051110" cy="3051110"/>
          </a:xfrm>
          <a:prstGeom prst="ellipse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00AE43C-B120-4F9A-98A2-E65B72951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482" y="2851604"/>
            <a:ext cx="3189075" cy="318492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2476620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B2AD275-D6CE-4FBB-98AF-90118696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058" y="754735"/>
            <a:ext cx="6858000" cy="459900"/>
          </a:xfrm>
        </p:spPr>
        <p:txBody>
          <a:bodyPr/>
          <a:lstStyle/>
          <a:p>
            <a:r>
              <a:rPr lang="pt-PT" sz="3200" dirty="0"/>
              <a:t>BUDGET OVERVIEW</a:t>
            </a:r>
            <a:endParaRPr lang="en-GB" sz="3200" dirty="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7C747A2-3C02-4D02-8E1F-E3DD68EC72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00"/>
          <a:stretch/>
        </p:blipFill>
        <p:spPr>
          <a:xfrm>
            <a:off x="5678842" y="4370662"/>
            <a:ext cx="3407186" cy="2189956"/>
          </a:xfrm>
          <a:prstGeom prst="rect">
            <a:avLst/>
          </a:prstGeom>
          <a:ln>
            <a:solidFill>
              <a:schemeClr val="tx2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37">
                <a:extLst>
                  <a:ext uri="{FF2B5EF4-FFF2-40B4-BE49-F238E27FC236}">
                    <a16:creationId xmlns:a16="http://schemas.microsoft.com/office/drawing/2014/main" id="{2ED759FC-C3F5-4821-92F6-91E340974F7F}"/>
                  </a:ext>
                </a:extLst>
              </p14:cNvPr>
              <p14:cNvContentPartPr/>
              <p14:nvPr/>
            </p14:nvContentPartPr>
            <p14:xfrm>
              <a:off x="5332134" y="2411782"/>
              <a:ext cx="137160" cy="55800"/>
            </p14:xfrm>
          </p:contentPart>
        </mc:Choice>
        <mc:Fallback xmlns="">
          <p:pic>
            <p:nvPicPr>
              <p:cNvPr id="15" name="Ink 37">
                <a:extLst>
                  <a:ext uri="{FF2B5EF4-FFF2-40B4-BE49-F238E27FC236}">
                    <a16:creationId xmlns:a16="http://schemas.microsoft.com/office/drawing/2014/main" id="{2ED759FC-C3F5-4821-92F6-91E340974F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14087" y="2393782"/>
                <a:ext cx="172894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47">
                <a:extLst>
                  <a:ext uri="{FF2B5EF4-FFF2-40B4-BE49-F238E27FC236}">
                    <a16:creationId xmlns:a16="http://schemas.microsoft.com/office/drawing/2014/main" id="{218F3F23-D84B-42AA-9C36-634A099F4EAD}"/>
                  </a:ext>
                </a:extLst>
              </p14:cNvPr>
              <p14:cNvContentPartPr/>
              <p14:nvPr/>
            </p14:nvContentPartPr>
            <p14:xfrm>
              <a:off x="6055374" y="2265262"/>
              <a:ext cx="807840" cy="403200"/>
            </p14:xfrm>
          </p:contentPart>
        </mc:Choice>
        <mc:Fallback xmlns="">
          <p:pic>
            <p:nvPicPr>
              <p:cNvPr id="16" name="Ink 47">
                <a:extLst>
                  <a:ext uri="{FF2B5EF4-FFF2-40B4-BE49-F238E27FC236}">
                    <a16:creationId xmlns:a16="http://schemas.microsoft.com/office/drawing/2014/main" id="{218F3F23-D84B-42AA-9C36-634A099F4E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7374" y="2247262"/>
                <a:ext cx="8434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48">
                <a:extLst>
                  <a:ext uri="{FF2B5EF4-FFF2-40B4-BE49-F238E27FC236}">
                    <a16:creationId xmlns:a16="http://schemas.microsoft.com/office/drawing/2014/main" id="{ABBAA2C0-6CDC-496B-9C9A-4D29EA50BFFE}"/>
                  </a:ext>
                </a:extLst>
              </p14:cNvPr>
              <p14:cNvContentPartPr/>
              <p14:nvPr/>
            </p14:nvContentPartPr>
            <p14:xfrm>
              <a:off x="5570094" y="2282902"/>
              <a:ext cx="309240" cy="265680"/>
            </p14:xfrm>
          </p:contentPart>
        </mc:Choice>
        <mc:Fallback xmlns="">
          <p:pic>
            <p:nvPicPr>
              <p:cNvPr id="17" name="Ink 48">
                <a:extLst>
                  <a:ext uri="{FF2B5EF4-FFF2-40B4-BE49-F238E27FC236}">
                    <a16:creationId xmlns:a16="http://schemas.microsoft.com/office/drawing/2014/main" id="{ABBAA2C0-6CDC-496B-9C9A-4D29EA50BF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52073" y="2264926"/>
                <a:ext cx="344922" cy="30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59">
                <a:extLst>
                  <a:ext uri="{FF2B5EF4-FFF2-40B4-BE49-F238E27FC236}">
                    <a16:creationId xmlns:a16="http://schemas.microsoft.com/office/drawing/2014/main" id="{2F1719DF-9AEA-41B7-ACD8-D16B1ED7D056}"/>
                  </a:ext>
                </a:extLst>
              </p14:cNvPr>
              <p14:cNvContentPartPr/>
              <p14:nvPr/>
            </p14:nvContentPartPr>
            <p14:xfrm>
              <a:off x="6224242" y="1025112"/>
              <a:ext cx="1449000" cy="308160"/>
            </p14:xfrm>
          </p:contentPart>
        </mc:Choice>
        <mc:Fallback xmlns="">
          <p:pic>
            <p:nvPicPr>
              <p:cNvPr id="18" name="Ink 59">
                <a:extLst>
                  <a:ext uri="{FF2B5EF4-FFF2-40B4-BE49-F238E27FC236}">
                    <a16:creationId xmlns:a16="http://schemas.microsoft.com/office/drawing/2014/main" id="{2F1719DF-9AEA-41B7-ACD8-D16B1ED7D0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6246" y="1007091"/>
                <a:ext cx="1484631" cy="343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76">
                <a:extLst>
                  <a:ext uri="{FF2B5EF4-FFF2-40B4-BE49-F238E27FC236}">
                    <a16:creationId xmlns:a16="http://schemas.microsoft.com/office/drawing/2014/main" id="{256B4CDB-6B46-4C42-B48C-C72778EE8AF0}"/>
                  </a:ext>
                </a:extLst>
              </p14:cNvPr>
              <p14:cNvContentPartPr/>
              <p14:nvPr/>
            </p14:nvContentPartPr>
            <p14:xfrm>
              <a:off x="6452158" y="1488832"/>
              <a:ext cx="97920" cy="230040"/>
            </p14:xfrm>
          </p:contentPart>
        </mc:Choice>
        <mc:Fallback xmlns="">
          <p:pic>
            <p:nvPicPr>
              <p:cNvPr id="19" name="Ink 76">
                <a:extLst>
                  <a:ext uri="{FF2B5EF4-FFF2-40B4-BE49-F238E27FC236}">
                    <a16:creationId xmlns:a16="http://schemas.microsoft.com/office/drawing/2014/main" id="{256B4CDB-6B46-4C42-B48C-C72778EE8A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34158" y="1470860"/>
                <a:ext cx="133560" cy="265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81">
                <a:extLst>
                  <a:ext uri="{FF2B5EF4-FFF2-40B4-BE49-F238E27FC236}">
                    <a16:creationId xmlns:a16="http://schemas.microsoft.com/office/drawing/2014/main" id="{8191D5A7-7F7C-4CF1-B0C6-79C9C178F48A}"/>
                  </a:ext>
                </a:extLst>
              </p14:cNvPr>
              <p14:cNvContentPartPr/>
              <p14:nvPr/>
            </p14:nvContentPartPr>
            <p14:xfrm>
              <a:off x="7389238" y="1609072"/>
              <a:ext cx="41400" cy="117000"/>
            </p14:xfrm>
          </p:contentPart>
        </mc:Choice>
        <mc:Fallback xmlns="">
          <p:pic>
            <p:nvPicPr>
              <p:cNvPr id="20" name="Ink 81">
                <a:extLst>
                  <a:ext uri="{FF2B5EF4-FFF2-40B4-BE49-F238E27FC236}">
                    <a16:creationId xmlns:a16="http://schemas.microsoft.com/office/drawing/2014/main" id="{8191D5A7-7F7C-4CF1-B0C6-79C9C178F4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71238" y="1591072"/>
                <a:ext cx="770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82">
                <a:extLst>
                  <a:ext uri="{FF2B5EF4-FFF2-40B4-BE49-F238E27FC236}">
                    <a16:creationId xmlns:a16="http://schemas.microsoft.com/office/drawing/2014/main" id="{F209FFB9-496A-4508-B6D2-9DC44F36602B}"/>
                  </a:ext>
                </a:extLst>
              </p14:cNvPr>
              <p14:cNvContentPartPr/>
              <p14:nvPr/>
            </p14:nvContentPartPr>
            <p14:xfrm>
              <a:off x="7697038" y="1418632"/>
              <a:ext cx="60840" cy="229680"/>
            </p14:xfrm>
          </p:contentPart>
        </mc:Choice>
        <mc:Fallback xmlns="">
          <p:pic>
            <p:nvPicPr>
              <p:cNvPr id="21" name="Ink 82">
                <a:extLst>
                  <a:ext uri="{FF2B5EF4-FFF2-40B4-BE49-F238E27FC236}">
                    <a16:creationId xmlns:a16="http://schemas.microsoft.com/office/drawing/2014/main" id="{F209FFB9-496A-4508-B6D2-9DC44F3660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78931" y="1400632"/>
                <a:ext cx="96692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91">
                <a:extLst>
                  <a:ext uri="{FF2B5EF4-FFF2-40B4-BE49-F238E27FC236}">
                    <a16:creationId xmlns:a16="http://schemas.microsoft.com/office/drawing/2014/main" id="{235E58D8-8214-474C-B10B-0D9E2AFF2F7B}"/>
                  </a:ext>
                </a:extLst>
              </p14:cNvPr>
              <p14:cNvContentPartPr/>
              <p14:nvPr/>
            </p14:nvContentPartPr>
            <p14:xfrm>
              <a:off x="7905838" y="1340872"/>
              <a:ext cx="579600" cy="364680"/>
            </p14:xfrm>
          </p:contentPart>
        </mc:Choice>
        <mc:Fallback xmlns="">
          <p:pic>
            <p:nvPicPr>
              <p:cNvPr id="22" name="Ink 91">
                <a:extLst>
                  <a:ext uri="{FF2B5EF4-FFF2-40B4-BE49-F238E27FC236}">
                    <a16:creationId xmlns:a16="http://schemas.microsoft.com/office/drawing/2014/main" id="{235E58D8-8214-474C-B10B-0D9E2AFF2F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87838" y="1322872"/>
                <a:ext cx="61524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92">
                <a:extLst>
                  <a:ext uri="{FF2B5EF4-FFF2-40B4-BE49-F238E27FC236}">
                    <a16:creationId xmlns:a16="http://schemas.microsoft.com/office/drawing/2014/main" id="{37BA18EB-E987-40F2-99B2-8ABEACF14E4D}"/>
                  </a:ext>
                </a:extLst>
              </p14:cNvPr>
              <p14:cNvContentPartPr/>
              <p14:nvPr/>
            </p14:nvContentPartPr>
            <p14:xfrm>
              <a:off x="6737278" y="1381552"/>
              <a:ext cx="518040" cy="316440"/>
            </p14:xfrm>
          </p:contentPart>
        </mc:Choice>
        <mc:Fallback xmlns="">
          <p:pic>
            <p:nvPicPr>
              <p:cNvPr id="23" name="Ink 92">
                <a:extLst>
                  <a:ext uri="{FF2B5EF4-FFF2-40B4-BE49-F238E27FC236}">
                    <a16:creationId xmlns:a16="http://schemas.microsoft.com/office/drawing/2014/main" id="{37BA18EB-E987-40F2-99B2-8ABEACF14E4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19290" y="1363552"/>
                <a:ext cx="553655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171">
                <a:extLst>
                  <a:ext uri="{FF2B5EF4-FFF2-40B4-BE49-F238E27FC236}">
                    <a16:creationId xmlns:a16="http://schemas.microsoft.com/office/drawing/2014/main" id="{EA6EBCD7-410F-4C5E-866D-8DFFE92AAE9E}"/>
                  </a:ext>
                </a:extLst>
              </p14:cNvPr>
              <p14:cNvContentPartPr/>
              <p14:nvPr/>
            </p14:nvContentPartPr>
            <p14:xfrm>
              <a:off x="7851442" y="970544"/>
              <a:ext cx="1097652" cy="317728"/>
            </p14:xfrm>
          </p:contentPart>
        </mc:Choice>
        <mc:Fallback xmlns="">
          <p:pic>
            <p:nvPicPr>
              <p:cNvPr id="37" name="Ink 171">
                <a:extLst>
                  <a:ext uri="{FF2B5EF4-FFF2-40B4-BE49-F238E27FC236}">
                    <a16:creationId xmlns:a16="http://schemas.microsoft.com/office/drawing/2014/main" id="{EA6EBCD7-410F-4C5E-866D-8DFFE92AAE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33442" y="952553"/>
                <a:ext cx="1133292" cy="353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199">
                <a:extLst>
                  <a:ext uri="{FF2B5EF4-FFF2-40B4-BE49-F238E27FC236}">
                    <a16:creationId xmlns:a16="http://schemas.microsoft.com/office/drawing/2014/main" id="{CE1E5E43-A4C0-4158-993A-25CE789411DC}"/>
                  </a:ext>
                </a:extLst>
              </p14:cNvPr>
              <p14:cNvContentPartPr/>
              <p14:nvPr/>
            </p14:nvContentPartPr>
            <p14:xfrm>
              <a:off x="1219906" y="2096744"/>
              <a:ext cx="3729164" cy="1051976"/>
            </p14:xfrm>
          </p:contentPart>
        </mc:Choice>
        <mc:Fallback xmlns="">
          <p:pic>
            <p:nvPicPr>
              <p:cNvPr id="40" name="Ink 199">
                <a:extLst>
                  <a:ext uri="{FF2B5EF4-FFF2-40B4-BE49-F238E27FC236}">
                    <a16:creationId xmlns:a16="http://schemas.microsoft.com/office/drawing/2014/main" id="{CE1E5E43-A4C0-4158-993A-25CE789411D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01906" y="2078737"/>
                <a:ext cx="3764803" cy="108763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210">
            <a:extLst>
              <a:ext uri="{FF2B5EF4-FFF2-40B4-BE49-F238E27FC236}">
                <a16:creationId xmlns:a16="http://schemas.microsoft.com/office/drawing/2014/main" id="{63AEE059-55D8-4529-B624-6C40D0C4D282}"/>
              </a:ext>
            </a:extLst>
          </p:cNvPr>
          <p:cNvSpPr/>
          <p:nvPr/>
        </p:nvSpPr>
        <p:spPr>
          <a:xfrm>
            <a:off x="2131233" y="4551387"/>
            <a:ext cx="12843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Maintenance</a:t>
            </a:r>
          </a:p>
        </p:txBody>
      </p:sp>
      <p:sp>
        <p:nvSpPr>
          <p:cNvPr id="42" name="Rectangle 211">
            <a:extLst>
              <a:ext uri="{FF2B5EF4-FFF2-40B4-BE49-F238E27FC236}">
                <a16:creationId xmlns:a16="http://schemas.microsoft.com/office/drawing/2014/main" id="{F7083846-CD1A-481A-B6E5-E3822F9A7EC4}"/>
              </a:ext>
            </a:extLst>
          </p:cNvPr>
          <p:cNvSpPr/>
          <p:nvPr/>
        </p:nvSpPr>
        <p:spPr>
          <a:xfrm>
            <a:off x="2127114" y="4896987"/>
            <a:ext cx="1090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Employees</a:t>
            </a:r>
          </a:p>
        </p:txBody>
      </p:sp>
      <p:sp>
        <p:nvSpPr>
          <p:cNvPr id="43" name="Rectangle 212">
            <a:extLst>
              <a:ext uri="{FF2B5EF4-FFF2-40B4-BE49-F238E27FC236}">
                <a16:creationId xmlns:a16="http://schemas.microsoft.com/office/drawing/2014/main" id="{D96C47EE-C01D-4302-8BB7-C15D3887CE01}"/>
              </a:ext>
            </a:extLst>
          </p:cNvPr>
          <p:cNvSpPr/>
          <p:nvPr/>
        </p:nvSpPr>
        <p:spPr>
          <a:xfrm>
            <a:off x="2127113" y="5242587"/>
            <a:ext cx="2292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Licensing and inspections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213">
                <a:extLst>
                  <a:ext uri="{FF2B5EF4-FFF2-40B4-BE49-F238E27FC236}">
                    <a16:creationId xmlns:a16="http://schemas.microsoft.com/office/drawing/2014/main" id="{F6B991B5-1D19-4B04-A6ED-D9E4C6BA6DE5}"/>
                  </a:ext>
                </a:extLst>
              </p14:cNvPr>
              <p14:cNvContentPartPr/>
              <p14:nvPr/>
            </p14:nvContentPartPr>
            <p14:xfrm>
              <a:off x="2051082" y="4670893"/>
              <a:ext cx="71280" cy="95040"/>
            </p14:xfrm>
          </p:contentPart>
        </mc:Choice>
        <mc:Fallback xmlns="">
          <p:pic>
            <p:nvPicPr>
              <p:cNvPr id="44" name="Ink 213">
                <a:extLst>
                  <a:ext uri="{FF2B5EF4-FFF2-40B4-BE49-F238E27FC236}">
                    <a16:creationId xmlns:a16="http://schemas.microsoft.com/office/drawing/2014/main" id="{F6B991B5-1D19-4B04-A6ED-D9E4C6BA6DE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33082" y="4652893"/>
                <a:ext cx="1069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214">
                <a:extLst>
                  <a:ext uri="{FF2B5EF4-FFF2-40B4-BE49-F238E27FC236}">
                    <a16:creationId xmlns:a16="http://schemas.microsoft.com/office/drawing/2014/main" id="{6DB4CE00-A94E-483A-8E42-3A2A84DDC276}"/>
                  </a:ext>
                </a:extLst>
              </p14:cNvPr>
              <p14:cNvContentPartPr/>
              <p14:nvPr/>
            </p14:nvContentPartPr>
            <p14:xfrm>
              <a:off x="2087442" y="5005333"/>
              <a:ext cx="66240" cy="73440"/>
            </p14:xfrm>
          </p:contentPart>
        </mc:Choice>
        <mc:Fallback xmlns="">
          <p:pic>
            <p:nvPicPr>
              <p:cNvPr id="45" name="Ink 214">
                <a:extLst>
                  <a:ext uri="{FF2B5EF4-FFF2-40B4-BE49-F238E27FC236}">
                    <a16:creationId xmlns:a16="http://schemas.microsoft.com/office/drawing/2014/main" id="{6DB4CE00-A94E-483A-8E42-3A2A84DDC27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69442" y="4987333"/>
                <a:ext cx="1018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215">
                <a:extLst>
                  <a:ext uri="{FF2B5EF4-FFF2-40B4-BE49-F238E27FC236}">
                    <a16:creationId xmlns:a16="http://schemas.microsoft.com/office/drawing/2014/main" id="{0F51C284-D911-4534-B2FC-B8B0E867DCB1}"/>
                  </a:ext>
                </a:extLst>
              </p14:cNvPr>
              <p14:cNvContentPartPr/>
              <p14:nvPr/>
            </p14:nvContentPartPr>
            <p14:xfrm>
              <a:off x="2070522" y="5354893"/>
              <a:ext cx="63720" cy="89280"/>
            </p14:xfrm>
          </p:contentPart>
        </mc:Choice>
        <mc:Fallback xmlns="">
          <p:pic>
            <p:nvPicPr>
              <p:cNvPr id="46" name="Ink 215">
                <a:extLst>
                  <a:ext uri="{FF2B5EF4-FFF2-40B4-BE49-F238E27FC236}">
                    <a16:creationId xmlns:a16="http://schemas.microsoft.com/office/drawing/2014/main" id="{0F51C284-D911-4534-B2FC-B8B0E867DCB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52522" y="5336893"/>
                <a:ext cx="993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220">
                <a:extLst>
                  <a:ext uri="{FF2B5EF4-FFF2-40B4-BE49-F238E27FC236}">
                    <a16:creationId xmlns:a16="http://schemas.microsoft.com/office/drawing/2014/main" id="{50DE95F1-B3C9-4391-8815-559A49E2381F}"/>
                  </a:ext>
                </a:extLst>
              </p14:cNvPr>
              <p14:cNvContentPartPr/>
              <p14:nvPr/>
            </p14:nvContentPartPr>
            <p14:xfrm>
              <a:off x="1560762" y="4940173"/>
              <a:ext cx="345960" cy="290160"/>
            </p14:xfrm>
          </p:contentPart>
        </mc:Choice>
        <mc:Fallback xmlns="">
          <p:pic>
            <p:nvPicPr>
              <p:cNvPr id="47" name="Ink 220">
                <a:extLst>
                  <a:ext uri="{FF2B5EF4-FFF2-40B4-BE49-F238E27FC236}">
                    <a16:creationId xmlns:a16="http://schemas.microsoft.com/office/drawing/2014/main" id="{50DE95F1-B3C9-4391-8815-559A49E238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42743" y="4922173"/>
                <a:ext cx="381637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281152-71E4-4EC4-9473-D6F5D1502833}"/>
                  </a:ext>
                </a:extLst>
              </p14:cNvPr>
              <p14:cNvContentPartPr/>
              <p14:nvPr/>
            </p14:nvContentPartPr>
            <p14:xfrm>
              <a:off x="1171642" y="3677996"/>
              <a:ext cx="4636412" cy="407041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281152-71E4-4EC4-9473-D6F5D150283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53642" y="3660001"/>
                <a:ext cx="4672052" cy="442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E66DFD-34AF-4269-B3E5-CD61E893E86A}"/>
                  </a:ext>
                </a:extLst>
              </p14:cNvPr>
              <p14:cNvContentPartPr/>
              <p14:nvPr/>
            </p14:nvContentPartPr>
            <p14:xfrm>
              <a:off x="7129880" y="1808560"/>
              <a:ext cx="697320" cy="721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E66DFD-34AF-4269-B3E5-CD61E893E86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11880" y="1790920"/>
                <a:ext cx="732960" cy="7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8811857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78118D-5E3C-4C72-84BE-9BDDA7F0E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57" y="97690"/>
            <a:ext cx="3110511" cy="1143000"/>
          </a:xfrm>
        </p:spPr>
        <p:txBody>
          <a:bodyPr/>
          <a:lstStyle/>
          <a:p>
            <a:r>
              <a:rPr lang="en-US" sz="3200" dirty="0"/>
              <a:t>PILOT &amp; APP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40">
                <a:extLst>
                  <a:ext uri="{FF2B5EF4-FFF2-40B4-BE49-F238E27FC236}">
                    <a16:creationId xmlns:a16="http://schemas.microsoft.com/office/drawing/2014/main" id="{CBD8A494-8180-455A-B110-E2EF3AFB1815}"/>
                  </a:ext>
                </a:extLst>
              </p14:cNvPr>
              <p14:cNvContentPartPr/>
              <p14:nvPr/>
            </p14:nvContentPartPr>
            <p14:xfrm>
              <a:off x="4644122" y="4065636"/>
              <a:ext cx="755280" cy="318600"/>
            </p14:xfrm>
          </p:contentPart>
        </mc:Choice>
        <mc:Fallback xmlns="">
          <p:pic>
            <p:nvPicPr>
              <p:cNvPr id="9" name="Ink 40">
                <a:extLst>
                  <a:ext uri="{FF2B5EF4-FFF2-40B4-BE49-F238E27FC236}">
                    <a16:creationId xmlns:a16="http://schemas.microsoft.com/office/drawing/2014/main" id="{CBD8A494-8180-455A-B110-E2EF3AFB18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6113" y="4047636"/>
                <a:ext cx="790937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41">
                <a:extLst>
                  <a:ext uri="{FF2B5EF4-FFF2-40B4-BE49-F238E27FC236}">
                    <a16:creationId xmlns:a16="http://schemas.microsoft.com/office/drawing/2014/main" id="{9DB218FB-4585-4C5C-AEB4-4AC46246B405}"/>
                  </a:ext>
                </a:extLst>
              </p14:cNvPr>
              <p14:cNvContentPartPr/>
              <p14:nvPr/>
            </p14:nvContentPartPr>
            <p14:xfrm>
              <a:off x="4924340" y="4472945"/>
              <a:ext cx="595800" cy="34920"/>
            </p14:xfrm>
          </p:contentPart>
        </mc:Choice>
        <mc:Fallback xmlns="">
          <p:pic>
            <p:nvPicPr>
              <p:cNvPr id="10" name="Ink 41">
                <a:extLst>
                  <a:ext uri="{FF2B5EF4-FFF2-40B4-BE49-F238E27FC236}">
                    <a16:creationId xmlns:a16="http://schemas.microsoft.com/office/drawing/2014/main" id="{9DB218FB-4585-4C5C-AEB4-4AC46246B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06351" y="4455129"/>
                <a:ext cx="631418" cy="701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453C495-CFA5-4058-BB65-86FDCE3A4B43}"/>
                  </a:ext>
                </a:extLst>
              </p14:cNvPr>
              <p14:cNvContentPartPr/>
              <p14:nvPr/>
            </p14:nvContentPartPr>
            <p14:xfrm>
              <a:off x="1458422" y="1641431"/>
              <a:ext cx="4181838" cy="1899833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453C495-CFA5-4058-BB65-86FDCE3A4B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0422" y="1623433"/>
                <a:ext cx="4217479" cy="19354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D3F2E5-5AC2-4EAD-BACA-728442709E08}"/>
                  </a:ext>
                </a:extLst>
              </p14:cNvPr>
              <p14:cNvContentPartPr/>
              <p14:nvPr/>
            </p14:nvContentPartPr>
            <p14:xfrm>
              <a:off x="3445447" y="4908607"/>
              <a:ext cx="3152631" cy="1363759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D3F2E5-5AC2-4EAD-BACA-728442709E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7446" y="4890611"/>
                <a:ext cx="3188272" cy="1399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167FAB1-8C61-4A5A-934E-BABCC1FDD0B4}"/>
                  </a:ext>
                </a:extLst>
              </p14:cNvPr>
              <p14:cNvContentPartPr/>
              <p14:nvPr/>
            </p14:nvContentPartPr>
            <p14:xfrm>
              <a:off x="6826583" y="5416575"/>
              <a:ext cx="1794891" cy="70622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67FAB1-8C61-4A5A-934E-BABCC1FDD0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08584" y="5398577"/>
                <a:ext cx="1830530" cy="7418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129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239861" y="2439439"/>
            <a:ext cx="6904139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6000" dirty="0"/>
              <a:t>DELIVERABLES</a:t>
            </a:r>
          </a:p>
        </p:txBody>
      </p:sp>
      <p:grpSp>
        <p:nvGrpSpPr>
          <p:cNvPr id="118" name="Google Shape;118;p18"/>
          <p:cNvGrpSpPr/>
          <p:nvPr/>
        </p:nvGrpSpPr>
        <p:grpSpPr>
          <a:xfrm>
            <a:off x="347933" y="2870643"/>
            <a:ext cx="1116779" cy="1116779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1F73024-8F9A-4994-9096-621F340FC13C}"/>
              </a:ext>
            </a:extLst>
          </p:cNvPr>
          <p:cNvSpPr txBox="1">
            <a:spLocks/>
          </p:cNvSpPr>
          <p:nvPr/>
        </p:nvSpPr>
        <p:spPr>
          <a:xfrm>
            <a:off x="2286000" y="3493675"/>
            <a:ext cx="6858000" cy="45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i="1" dirty="0">
                <a:solidFill>
                  <a:schemeClr val="bg1"/>
                </a:solidFill>
                <a:latin typeface="Quicksand"/>
              </a:rPr>
              <a:t>as-is</a:t>
            </a:r>
            <a:endParaRPr lang="pt-PT" sz="2800" i="1" dirty="0">
              <a:solidFill>
                <a:schemeClr val="bg1"/>
              </a:solidFill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151412409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0F392-CF1C-4315-A7C7-DE9AF6E5D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5" y="715135"/>
            <a:ext cx="6858000" cy="459900"/>
          </a:xfrm>
        </p:spPr>
        <p:txBody>
          <a:bodyPr/>
          <a:lstStyle/>
          <a:p>
            <a:r>
              <a:rPr lang="pt-PT" sz="3200" dirty="0"/>
              <a:t>DELIVERABLES</a:t>
            </a:r>
            <a:endParaRPr lang="pt-PT" sz="28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0A987B0A-7058-4C72-BF2D-B0EFEC859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9218" y="1470075"/>
            <a:ext cx="3306900" cy="4967700"/>
          </a:xfrm>
        </p:spPr>
        <p:txBody>
          <a:bodyPr/>
          <a:lstStyle/>
          <a:p>
            <a:pPr marL="63500" indent="0" algn="ctr">
              <a:buNone/>
            </a:pPr>
            <a:r>
              <a:rPr lang="en-GB" i="1" dirty="0"/>
              <a:t>Unity Simulation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B8CAB8-F054-49E9-A10C-AD680D45B7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47</a:t>
            </a:fld>
            <a:endParaRPr lang="pt-P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8B11F-BC94-406A-B696-F61B033A1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76" t="12963" r="19502" b="10994"/>
          <a:stretch/>
        </p:blipFill>
        <p:spPr>
          <a:xfrm>
            <a:off x="1225898" y="2498589"/>
            <a:ext cx="3456770" cy="32729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97F4EA-0227-4E6B-A03B-8401F2040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50" t="8797" r="18172" b="54"/>
          <a:stretch/>
        </p:blipFill>
        <p:spPr>
          <a:xfrm>
            <a:off x="4883411" y="2498589"/>
            <a:ext cx="3456770" cy="32829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5AFD3D-9EE3-45DB-B95E-82B476DAB331}"/>
                  </a:ext>
                </a:extLst>
              </p14:cNvPr>
              <p14:cNvContentPartPr/>
              <p14:nvPr/>
            </p14:nvContentPartPr>
            <p14:xfrm>
              <a:off x="1344294" y="5889604"/>
              <a:ext cx="68169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5AFD3D-9EE3-45DB-B95E-82B476DAB3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6295" y="5871604"/>
                <a:ext cx="6852598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16284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0F392-CF1C-4315-A7C7-DE9AF6E5D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5" y="715135"/>
            <a:ext cx="6858000" cy="459900"/>
          </a:xfrm>
        </p:spPr>
        <p:txBody>
          <a:bodyPr/>
          <a:lstStyle/>
          <a:p>
            <a:r>
              <a:rPr lang="pt-PT" sz="3200" dirty="0"/>
              <a:t>DELIVERABLES</a:t>
            </a:r>
            <a:endParaRPr lang="pt-PT" sz="2800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3B8CAB8-F054-49E9-A10C-AD680D45B7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48</a:t>
            </a:fld>
            <a:endParaRPr lang="pt-PT"/>
          </a:p>
        </p:txBody>
      </p:sp>
      <p:sp>
        <p:nvSpPr>
          <p:cNvPr id="13" name="Marcador de Posição do Texto 2">
            <a:extLst>
              <a:ext uri="{FF2B5EF4-FFF2-40B4-BE49-F238E27FC236}">
                <a16:creationId xmlns:a16="http://schemas.microsoft.com/office/drawing/2014/main" id="{9C1E7A0F-56B7-4E88-BCF7-CA5C914D8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9218" y="1470075"/>
            <a:ext cx="3306900" cy="4967700"/>
          </a:xfrm>
        </p:spPr>
        <p:txBody>
          <a:bodyPr/>
          <a:lstStyle/>
          <a:p>
            <a:pPr marL="63500" indent="0" algn="ctr">
              <a:buNone/>
            </a:pPr>
            <a:r>
              <a:rPr lang="en-GB" i="1" dirty="0"/>
              <a:t>App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901B5D-BB4D-48F7-8D76-E3C72F772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44" y="2369068"/>
            <a:ext cx="4493127" cy="392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7278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ctrTitle" idx="4294967295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E3037"/>
                </a:solidFill>
              </a:rPr>
              <a:t>Thank </a:t>
            </a:r>
            <a:r>
              <a:rPr lang="en-GB" sz="2200" b="1" dirty="0">
                <a:solidFill>
                  <a:srgbClr val="2E3037"/>
                </a:solidFill>
              </a:rPr>
              <a:t>you</a:t>
            </a:r>
            <a:r>
              <a:rPr lang="en" sz="2200" b="1" dirty="0">
                <a:solidFill>
                  <a:srgbClr val="2E3037"/>
                </a:solidFill>
              </a:rPr>
              <a:t>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4294967295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3F3F3"/>
                </a:solidFill>
              </a:rPr>
              <a:t>ANY QUESTIONS?</a:t>
            </a:r>
            <a:endParaRPr sz="4000" b="1" dirty="0">
              <a:solidFill>
                <a:srgbClr val="F3F3F3"/>
              </a:solidFill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rgbClr val="F3F3F3"/>
                </a:solidFill>
              </a:rPr>
              <a:t>You can find </a:t>
            </a:r>
            <a:r>
              <a:rPr lang="en" sz="2200" i="1" dirty="0"/>
              <a:t>us</a:t>
            </a:r>
            <a:r>
              <a:rPr lang="en" sz="2200" i="1" dirty="0">
                <a:solidFill>
                  <a:srgbClr val="F3F3F3"/>
                </a:solidFill>
              </a:rPr>
              <a:t> at:</a:t>
            </a:r>
            <a:endParaRPr sz="2200" i="1" dirty="0">
              <a:solidFill>
                <a:srgbClr val="F3F3F3"/>
              </a:solidFill>
            </a:endParaRPr>
          </a:p>
          <a:p>
            <a:pPr marL="0" lvl="0" indent="0">
              <a:buNone/>
            </a:pPr>
            <a:r>
              <a:rPr lang="en-GB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https://walkinglight.wixsite.com/ccu-group7</a:t>
            </a:r>
            <a:endParaRPr lang="en-GB" sz="22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395" y="709790"/>
            <a:ext cx="6858000" cy="459900"/>
          </a:xfrm>
        </p:spPr>
        <p:txBody>
          <a:bodyPr/>
          <a:lstStyle/>
          <a:p>
            <a:r>
              <a:rPr lang="en-GB" sz="3200" dirty="0"/>
              <a:t>INTERACTIVE PLATFORM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43" y="1714500"/>
            <a:ext cx="9144000" cy="5143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2044986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75" y="685639"/>
            <a:ext cx="6858000" cy="459900"/>
          </a:xfrm>
        </p:spPr>
        <p:txBody>
          <a:bodyPr/>
          <a:lstStyle/>
          <a:p>
            <a:r>
              <a:rPr lang="pt-PT" sz="3200" dirty="0"/>
              <a:t>COLOUR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5498" y="1600200"/>
            <a:ext cx="2025372" cy="1118616"/>
          </a:xfrm>
        </p:spPr>
        <p:txBody>
          <a:bodyPr/>
          <a:lstStyle/>
          <a:p>
            <a:r>
              <a:rPr lang="pt-PT" dirty="0"/>
              <a:t>Green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Oval 4"/>
          <p:cNvSpPr/>
          <p:nvPr/>
        </p:nvSpPr>
        <p:spPr>
          <a:xfrm>
            <a:off x="738502" y="3465997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val 5"/>
          <p:cNvSpPr/>
          <p:nvPr/>
        </p:nvSpPr>
        <p:spPr>
          <a:xfrm>
            <a:off x="756251" y="533137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165475" y="3193141"/>
            <a:ext cx="2025395" cy="111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PT" dirty="0"/>
              <a:t>Orange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256915" y="5053419"/>
            <a:ext cx="1803277" cy="111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PT" dirty="0"/>
              <a:t>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1" y="1092322"/>
            <a:ext cx="1698121" cy="169812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1" y="2812529"/>
            <a:ext cx="1698121" cy="1698121"/>
          </a:xfrm>
          <a:prstGeom prst="rect">
            <a:avLst/>
          </a:prstGeom>
          <a:effectLst>
            <a:glow rad="139700">
              <a:srgbClr val="FF9900">
                <a:alpha val="40000"/>
              </a:srgb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0" y="4539886"/>
            <a:ext cx="1698121" cy="1698121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7" name="Right Brace 16"/>
          <p:cNvSpPr/>
          <p:nvPr/>
        </p:nvSpPr>
        <p:spPr>
          <a:xfrm>
            <a:off x="5132832" y="4572111"/>
            <a:ext cx="463296" cy="1665895"/>
          </a:xfrm>
          <a:prstGeom prst="rightBrace">
            <a:avLst/>
          </a:prstGeom>
          <a:ln>
            <a:solidFill>
              <a:srgbClr val="39C0BA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ight Brace 18"/>
          <p:cNvSpPr/>
          <p:nvPr/>
        </p:nvSpPr>
        <p:spPr>
          <a:xfrm>
            <a:off x="5132832" y="1124549"/>
            <a:ext cx="463296" cy="1665894"/>
          </a:xfrm>
          <a:prstGeom prst="rightBrace">
            <a:avLst/>
          </a:prstGeom>
          <a:ln>
            <a:solidFill>
              <a:srgbClr val="39C0BA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839968" y="1665771"/>
            <a:ext cx="300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i="1" dirty="0">
                <a:solidFill>
                  <a:srgbClr val="39C0BA"/>
                </a:solidFill>
              </a:rPr>
              <a:t>Valid Ticket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9967" y="5038985"/>
            <a:ext cx="300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i="1" dirty="0">
                <a:solidFill>
                  <a:srgbClr val="39C0BA"/>
                </a:solidFill>
              </a:rPr>
              <a:t>Invalid Ticket</a:t>
            </a:r>
          </a:p>
        </p:txBody>
      </p:sp>
    </p:spTree>
    <p:extLst>
      <p:ext uri="{BB962C8B-B14F-4D97-AF65-F5344CB8AC3E}">
        <p14:creationId xmlns:p14="http://schemas.microsoft.com/office/powerpoint/2010/main" val="18851801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ARRIVAL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ight Arrow 28"/>
          <p:cNvSpPr/>
          <p:nvPr/>
        </p:nvSpPr>
        <p:spPr>
          <a:xfrm>
            <a:off x="2725615" y="2079130"/>
            <a:ext cx="5351474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13475">
            <a:off x="1766678" y="1930666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9123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GOING TO VALIDATE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ight Arrow 30"/>
          <p:cNvSpPr/>
          <p:nvPr/>
        </p:nvSpPr>
        <p:spPr>
          <a:xfrm rot="20558635">
            <a:off x="4922081" y="2606231"/>
            <a:ext cx="3208739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13322">
            <a:off x="4098141" y="2932367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624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- VALIDATING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786026" y="2972479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4" name="Rectangle 33"/>
          <p:cNvSpPr/>
          <p:nvPr/>
        </p:nvSpPr>
        <p:spPr>
          <a:xfrm>
            <a:off x="8338651" y="2146840"/>
            <a:ext cx="283608" cy="20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Google Shape;575;p38"/>
          <p:cNvSpPr/>
          <p:nvPr/>
        </p:nvSpPr>
        <p:spPr>
          <a:xfrm>
            <a:off x="8310033" y="2074692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235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287</Words>
  <Application>Microsoft Office PowerPoint</Application>
  <PresentationFormat>On-screen Show (4:3)</PresentationFormat>
  <Paragraphs>151</Paragraphs>
  <Slides>49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Cambria Math</vt:lpstr>
      <vt:lpstr>Quicksand</vt:lpstr>
      <vt:lpstr>Eleanor template</vt:lpstr>
      <vt:lpstr>WALKING LIGHT</vt:lpstr>
      <vt:lpstr>PowerPoint Presentation</vt:lpstr>
      <vt:lpstr>PowerPoint Presentation</vt:lpstr>
      <vt:lpstr>SOLUTION CONCEPT</vt:lpstr>
      <vt:lpstr>INTERACTIVE PLATFORM</vt:lpstr>
      <vt:lpstr>COLOUR CODE</vt:lpstr>
      <vt:lpstr>PLATFORM – ARRIVAL</vt:lpstr>
      <vt:lpstr>PLATFORM – GOING TO VALIDATE</vt:lpstr>
      <vt:lpstr>PLATFORM - VALIDATING </vt:lpstr>
      <vt:lpstr>PLATFORM - VALID </vt:lpstr>
      <vt:lpstr>PLATFORM – WALK FREELY </vt:lpstr>
      <vt:lpstr>INVALID TICKET</vt:lpstr>
      <vt:lpstr>PLATFORM – FAILS TO VALIDATE</vt:lpstr>
      <vt:lpstr>PLATFORM - INVALID </vt:lpstr>
      <vt:lpstr>TIME OUT</vt:lpstr>
      <vt:lpstr>PLATFORM – ARRIVAL</vt:lpstr>
      <vt:lpstr>PLATFORM – 1 MINUTE LATER </vt:lpstr>
      <vt:lpstr>USER STEPS OUTSIDE THE PLATFORM</vt:lpstr>
      <vt:lpstr>PLATFORM – VALID</vt:lpstr>
      <vt:lpstr>PLATFORM – STEPS OUT</vt:lpstr>
      <vt:lpstr>PLATFORM – VALIDATION REQUIRED</vt:lpstr>
      <vt:lpstr>LEAVING THE TRAIN </vt:lpstr>
      <vt:lpstr>PLATFORM – PEOPLE WAITING</vt:lpstr>
      <vt:lpstr>PLATFORM - LEAVING THE TRAIN </vt:lpstr>
      <vt:lpstr>TICKET INSPECTORS</vt:lpstr>
      <vt:lpstr>PLATFORM</vt:lpstr>
      <vt:lpstr>IMPROVEMENT</vt:lpstr>
      <vt:lpstr>VALIDATION AND IMPROVEMENT</vt:lpstr>
      <vt:lpstr>FEEDBACK</vt:lpstr>
      <vt:lpstr>ADDITIONAL VALIDATORS </vt:lpstr>
      <vt:lpstr>PowerPoint Presentation</vt:lpstr>
      <vt:lpstr>USER RESEARCH</vt:lpstr>
      <vt:lpstr>PowerPoint Presentation</vt:lpstr>
      <vt:lpstr>USER RESEARCH</vt:lpstr>
      <vt:lpstr>FARE-EVASION</vt:lpstr>
      <vt:lpstr>PERSONA</vt:lpstr>
      <vt:lpstr>SCENARIO</vt:lpstr>
      <vt:lpstr>WE ALSO WENT TO PORTO</vt:lpstr>
      <vt:lpstr>DESIGN PROCESS</vt:lpstr>
      <vt:lpstr>DESIGN PROCESS</vt:lpstr>
      <vt:lpstr>EXAMPLES</vt:lpstr>
      <vt:lpstr>BUDGET SKETCH</vt:lpstr>
      <vt:lpstr>TWO MAIN IDEAS </vt:lpstr>
      <vt:lpstr>BUDGET OVERVIEW</vt:lpstr>
      <vt:lpstr>PILOT &amp; APP</vt:lpstr>
      <vt:lpstr>DELIVERABLES</vt:lpstr>
      <vt:lpstr>DELIVERABLES</vt:lpstr>
      <vt:lpstr>DELIVERABLES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ist423208</dc:creator>
  <cp:lastModifiedBy>Mafalda</cp:lastModifiedBy>
  <cp:revision>54</cp:revision>
  <dcterms:modified xsi:type="dcterms:W3CDTF">2018-12-06T10:59:02Z</dcterms:modified>
</cp:coreProperties>
</file>